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6858000" cx="9144000"/>
  <p:notesSz cx="6834175" cy="9979025"/>
  <p:embeddedFontLst>
    <p:embeddedFont>
      <p:font typeface="Rambla"/>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ambla-bold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Rambla-regular.fntdata"/><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font" Target="fonts/Rambla-italic.fntdata"/><Relationship Id="rId6" Type="http://schemas.openxmlformats.org/officeDocument/2006/relationships/notesMaster" Target="notesMasters/notesMaster1.xml"/><Relationship Id="rId18" Type="http://schemas.openxmlformats.org/officeDocument/2006/relationships/font" Target="fonts/Rambla-bold.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61481" cy="498951"/>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71125" y="0"/>
            <a:ext cx="2961481" cy="498951"/>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 name="Google Shape;5;n"/>
          <p:cNvSpPr/>
          <p:nvPr>
            <p:ph idx="3"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3419" y="4740037"/>
            <a:ext cx="5467350" cy="4490561"/>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478342"/>
            <a:ext cx="2961481" cy="498951"/>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71125" y="9478342"/>
            <a:ext cx="2961481" cy="498951"/>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Times New Roman"/>
                <a:ea typeface="Times New Roman"/>
                <a:cs typeface="Times New Roman"/>
                <a:sym typeface="Times New Roman"/>
              </a:rPr>
              <a:t>‹#›</a:t>
            </a:fld>
            <a:endParaRPr b="0" i="0" sz="12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5" name="Shape 205"/>
        <p:cNvGrpSpPr/>
        <p:nvPr/>
      </p:nvGrpSpPr>
      <p:grpSpPr>
        <a:xfrm>
          <a:off x="0" y="0"/>
          <a:ext cx="0" cy="0"/>
          <a:chOff x="0" y="0"/>
          <a:chExt cx="0" cy="0"/>
        </a:xfrm>
      </p:grpSpPr>
      <p:sp>
        <p:nvSpPr>
          <p:cNvPr id="206" name="Google Shape;206;p1: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1: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9" name="Shape 269"/>
        <p:cNvGrpSpPr/>
        <p:nvPr/>
      </p:nvGrpSpPr>
      <p:grpSpPr>
        <a:xfrm>
          <a:off x="0" y="0"/>
          <a:ext cx="0" cy="0"/>
          <a:chOff x="0" y="0"/>
          <a:chExt cx="0" cy="0"/>
        </a:xfrm>
      </p:grpSpPr>
      <p:sp>
        <p:nvSpPr>
          <p:cNvPr id="270" name="Google Shape;270;p10: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1" name="Google Shape;271;p10: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2" name="Shape 212"/>
        <p:cNvGrpSpPr/>
        <p:nvPr/>
      </p:nvGrpSpPr>
      <p:grpSpPr>
        <a:xfrm>
          <a:off x="0" y="0"/>
          <a:ext cx="0" cy="0"/>
          <a:chOff x="0" y="0"/>
          <a:chExt cx="0" cy="0"/>
        </a:xfrm>
      </p:grpSpPr>
      <p:sp>
        <p:nvSpPr>
          <p:cNvPr id="213" name="Google Shape;213;p2: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p2: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9" name="Shape 219"/>
        <p:cNvGrpSpPr/>
        <p:nvPr/>
      </p:nvGrpSpPr>
      <p:grpSpPr>
        <a:xfrm>
          <a:off x="0" y="0"/>
          <a:ext cx="0" cy="0"/>
          <a:chOff x="0" y="0"/>
          <a:chExt cx="0" cy="0"/>
        </a:xfrm>
      </p:grpSpPr>
      <p:sp>
        <p:nvSpPr>
          <p:cNvPr id="220" name="Google Shape;220;p3: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1" name="Google Shape;221;p3: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7" name="Shape 227"/>
        <p:cNvGrpSpPr/>
        <p:nvPr/>
      </p:nvGrpSpPr>
      <p:grpSpPr>
        <a:xfrm>
          <a:off x="0" y="0"/>
          <a:ext cx="0" cy="0"/>
          <a:chOff x="0" y="0"/>
          <a:chExt cx="0" cy="0"/>
        </a:xfrm>
      </p:grpSpPr>
      <p:sp>
        <p:nvSpPr>
          <p:cNvPr id="228" name="Google Shape;228;p4: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4: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4" name="Shape 234"/>
        <p:cNvGrpSpPr/>
        <p:nvPr/>
      </p:nvGrpSpPr>
      <p:grpSpPr>
        <a:xfrm>
          <a:off x="0" y="0"/>
          <a:ext cx="0" cy="0"/>
          <a:chOff x="0" y="0"/>
          <a:chExt cx="0" cy="0"/>
        </a:xfrm>
      </p:grpSpPr>
      <p:sp>
        <p:nvSpPr>
          <p:cNvPr id="235" name="Google Shape;235;p5: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6" name="Google Shape;236;p5: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1" name="Shape 241"/>
        <p:cNvGrpSpPr/>
        <p:nvPr/>
      </p:nvGrpSpPr>
      <p:grpSpPr>
        <a:xfrm>
          <a:off x="0" y="0"/>
          <a:ext cx="0" cy="0"/>
          <a:chOff x="0" y="0"/>
          <a:chExt cx="0" cy="0"/>
        </a:xfrm>
      </p:grpSpPr>
      <p:sp>
        <p:nvSpPr>
          <p:cNvPr id="242" name="Google Shape;242;p6: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3" name="Google Shape;243;p6: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8" name="Shape 248"/>
        <p:cNvGrpSpPr/>
        <p:nvPr/>
      </p:nvGrpSpPr>
      <p:grpSpPr>
        <a:xfrm>
          <a:off x="0" y="0"/>
          <a:ext cx="0" cy="0"/>
          <a:chOff x="0" y="0"/>
          <a:chExt cx="0" cy="0"/>
        </a:xfrm>
      </p:grpSpPr>
      <p:sp>
        <p:nvSpPr>
          <p:cNvPr id="249" name="Google Shape;249;p7: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7: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5" name="Shape 255"/>
        <p:cNvGrpSpPr/>
        <p:nvPr/>
      </p:nvGrpSpPr>
      <p:grpSpPr>
        <a:xfrm>
          <a:off x="0" y="0"/>
          <a:ext cx="0" cy="0"/>
          <a:chOff x="0" y="0"/>
          <a:chExt cx="0" cy="0"/>
        </a:xfrm>
      </p:grpSpPr>
      <p:sp>
        <p:nvSpPr>
          <p:cNvPr id="256" name="Google Shape;256;p8: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p8: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2" name="Shape 262"/>
        <p:cNvGrpSpPr/>
        <p:nvPr/>
      </p:nvGrpSpPr>
      <p:grpSpPr>
        <a:xfrm>
          <a:off x="0" y="0"/>
          <a:ext cx="0" cy="0"/>
          <a:chOff x="0" y="0"/>
          <a:chExt cx="0" cy="0"/>
        </a:xfrm>
      </p:grpSpPr>
      <p:sp>
        <p:nvSpPr>
          <p:cNvPr id="263" name="Google Shape;263;p9:notes"/>
          <p:cNvSpPr txBox="1"/>
          <p:nvPr>
            <p:ph idx="1" type="body"/>
          </p:nvPr>
        </p:nvSpPr>
        <p:spPr>
          <a:xfrm>
            <a:off x="683419" y="4740037"/>
            <a:ext cx="5467350" cy="449056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4" name="Google Shape;264;p9:notes"/>
          <p:cNvSpPr/>
          <p:nvPr>
            <p:ph idx="2" type="sldImg"/>
          </p:nvPr>
        </p:nvSpPr>
        <p:spPr>
          <a:xfrm>
            <a:off x="922338" y="747713"/>
            <a:ext cx="4991100" cy="37433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showMasterSp="0" type="title">
  <p:cSld name="TITLE">
    <p:spTree>
      <p:nvGrpSpPr>
        <p:cNvPr id="29" name="Shape 29"/>
        <p:cNvGrpSpPr/>
        <p:nvPr/>
      </p:nvGrpSpPr>
      <p:grpSpPr>
        <a:xfrm>
          <a:off x="0" y="0"/>
          <a:ext cx="0" cy="0"/>
          <a:chOff x="0" y="0"/>
          <a:chExt cx="0" cy="0"/>
        </a:xfrm>
      </p:grpSpPr>
      <p:sp>
        <p:nvSpPr>
          <p:cNvPr id="30" name="Google Shape;30;p2"/>
          <p:cNvSpPr/>
          <p:nvPr/>
        </p:nvSpPr>
        <p:spPr>
          <a:xfrm flipH="1">
            <a:off x="3476625" y="1527175"/>
            <a:ext cx="5667375" cy="5330825"/>
          </a:xfrm>
          <a:custGeom>
            <a:rect b="b" l="l" r="r" t="t"/>
            <a:pathLst>
              <a:path extrusionOk="0" fill="none" h="21600" w="21600">
                <a:moveTo>
                  <a:pt x="-1" y="0"/>
                </a:moveTo>
                <a:cubicBezTo>
                  <a:pt x="11929" y="0"/>
                  <a:pt x="21600" y="9670"/>
                  <a:pt x="21600" y="21600"/>
                </a:cubicBezTo>
              </a:path>
              <a:path extrusionOk="0" h="21600" w="21600">
                <a:moveTo>
                  <a:pt x="-1" y="0"/>
                </a:moveTo>
                <a:cubicBezTo>
                  <a:pt x="11929" y="0"/>
                  <a:pt x="21600" y="9670"/>
                  <a:pt x="21600" y="21600"/>
                </a:cubicBezTo>
                <a:lnTo>
                  <a:pt x="0" y="21600"/>
                </a:lnTo>
                <a:close/>
              </a:path>
            </a:pathLst>
          </a:custGeom>
          <a:gradFill>
            <a:gsLst>
              <a:gs pos="0">
                <a:srgbClr val="B9FFD0">
                  <a:alpha val="39607"/>
                </a:srgbClr>
              </a:gs>
              <a:gs pos="100000">
                <a:srgbClr val="FFFFFF"/>
              </a:gs>
            </a:gsLst>
            <a:lin ang="189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1" name="Google Shape;31;p2"/>
          <p:cNvSpPr/>
          <p:nvPr/>
        </p:nvSpPr>
        <p:spPr>
          <a:xfrm rot="2578677">
            <a:off x="1709738" y="219075"/>
            <a:ext cx="166687" cy="2940050"/>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cxnSp>
        <p:nvCxnSpPr>
          <p:cNvPr id="32" name="Google Shape;32;p2"/>
          <p:cNvCxnSpPr/>
          <p:nvPr/>
        </p:nvCxnSpPr>
        <p:spPr>
          <a:xfrm>
            <a:off x="1331913" y="3571875"/>
            <a:ext cx="7561262" cy="0"/>
          </a:xfrm>
          <a:prstGeom prst="straightConnector1">
            <a:avLst/>
          </a:prstGeom>
          <a:noFill/>
          <a:ln cap="flat" cmpd="sng" w="57150">
            <a:solidFill>
              <a:srgbClr val="99CCFF"/>
            </a:solidFill>
            <a:prstDash val="solid"/>
            <a:round/>
            <a:headEnd len="med" w="med" type="none"/>
            <a:tailEnd len="med" w="med" type="none"/>
          </a:ln>
        </p:spPr>
      </p:cxnSp>
      <p:sp>
        <p:nvSpPr>
          <p:cNvPr id="33" name="Google Shape;33;p2"/>
          <p:cNvSpPr/>
          <p:nvPr/>
        </p:nvSpPr>
        <p:spPr>
          <a:xfrm flipH="1">
            <a:off x="323850" y="3355975"/>
            <a:ext cx="1008063" cy="215900"/>
          </a:xfrm>
          <a:custGeom>
            <a:rect b="b" l="l" r="r" t="t"/>
            <a:pathLst>
              <a:path extrusionOk="0" fill="none" h="43200" w="21840">
                <a:moveTo>
                  <a:pt x="239" y="0"/>
                </a:moveTo>
                <a:cubicBezTo>
                  <a:pt x="12169" y="0"/>
                  <a:pt x="21840" y="9670"/>
                  <a:pt x="21840" y="21600"/>
                </a:cubicBezTo>
                <a:cubicBezTo>
                  <a:pt x="21840" y="33529"/>
                  <a:pt x="12169" y="43200"/>
                  <a:pt x="240" y="43200"/>
                </a:cubicBezTo>
                <a:cubicBezTo>
                  <a:pt x="159" y="43200"/>
                  <a:pt x="79" y="43199"/>
                  <a:pt x="0" y="43198"/>
                </a:cubicBezTo>
              </a:path>
              <a:path extrusionOk="0" h="43200" w="21840">
                <a:moveTo>
                  <a:pt x="239" y="0"/>
                </a:moveTo>
                <a:cubicBezTo>
                  <a:pt x="12169" y="0"/>
                  <a:pt x="21840" y="9670"/>
                  <a:pt x="21840" y="21600"/>
                </a:cubicBezTo>
                <a:cubicBezTo>
                  <a:pt x="21840" y="33529"/>
                  <a:pt x="12169" y="43200"/>
                  <a:pt x="240" y="43200"/>
                </a:cubicBezTo>
                <a:cubicBezTo>
                  <a:pt x="159" y="43200"/>
                  <a:pt x="79" y="43199"/>
                  <a:pt x="0" y="43198"/>
                </a:cubicBezTo>
                <a:lnTo>
                  <a:pt x="240" y="21600"/>
                </a:lnTo>
                <a:close/>
              </a:path>
            </a:pathLst>
          </a:custGeom>
          <a:noFill/>
          <a:ln cap="flat" cmpd="sng" w="57150">
            <a:solidFill>
              <a:srgbClr val="99CC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cxnSp>
        <p:nvCxnSpPr>
          <p:cNvPr id="34" name="Google Shape;34;p2"/>
          <p:cNvCxnSpPr/>
          <p:nvPr/>
        </p:nvCxnSpPr>
        <p:spPr>
          <a:xfrm>
            <a:off x="1258888" y="3479800"/>
            <a:ext cx="7561262" cy="0"/>
          </a:xfrm>
          <a:prstGeom prst="straightConnector1">
            <a:avLst/>
          </a:prstGeom>
          <a:noFill/>
          <a:ln cap="flat" cmpd="sng" w="57150">
            <a:solidFill>
              <a:schemeClr val="accent2"/>
            </a:solidFill>
            <a:prstDash val="solid"/>
            <a:round/>
            <a:headEnd len="med" w="med" type="none"/>
            <a:tailEnd len="med" w="med" type="none"/>
          </a:ln>
        </p:spPr>
      </p:cxnSp>
      <p:sp>
        <p:nvSpPr>
          <p:cNvPr id="35" name="Google Shape;35;p2"/>
          <p:cNvSpPr/>
          <p:nvPr/>
        </p:nvSpPr>
        <p:spPr>
          <a:xfrm rot="-8153953">
            <a:off x="498475" y="2216150"/>
            <a:ext cx="168275" cy="1549400"/>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6" name="Google Shape;36;p2"/>
          <p:cNvSpPr/>
          <p:nvPr/>
        </p:nvSpPr>
        <p:spPr>
          <a:xfrm rot="8857733">
            <a:off x="1395413" y="2309813"/>
            <a:ext cx="196850" cy="2897187"/>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7" name="Google Shape;37;p2"/>
          <p:cNvSpPr/>
          <p:nvPr/>
        </p:nvSpPr>
        <p:spPr>
          <a:xfrm rot="5626041">
            <a:off x="685007" y="2132806"/>
            <a:ext cx="215900" cy="1303337"/>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8" name="Google Shape;38;p2"/>
          <p:cNvSpPr/>
          <p:nvPr/>
        </p:nvSpPr>
        <p:spPr>
          <a:xfrm rot="200887">
            <a:off x="841375" y="195263"/>
            <a:ext cx="166688" cy="2940050"/>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9" name="Google Shape;39;p2"/>
          <p:cNvSpPr/>
          <p:nvPr/>
        </p:nvSpPr>
        <p:spPr>
          <a:xfrm flipH="1">
            <a:off x="250825" y="2047875"/>
            <a:ext cx="1008063" cy="1431925"/>
          </a:xfrm>
          <a:custGeom>
            <a:rect b="b" l="l" r="r" t="t"/>
            <a:pathLst>
              <a:path extrusionOk="0" fill="none" h="43200" w="21840">
                <a:moveTo>
                  <a:pt x="239" y="0"/>
                </a:moveTo>
                <a:cubicBezTo>
                  <a:pt x="12169" y="0"/>
                  <a:pt x="21840" y="9670"/>
                  <a:pt x="21840" y="21600"/>
                </a:cubicBezTo>
                <a:cubicBezTo>
                  <a:pt x="21840" y="33529"/>
                  <a:pt x="12169" y="43200"/>
                  <a:pt x="240" y="43200"/>
                </a:cubicBezTo>
                <a:cubicBezTo>
                  <a:pt x="159" y="43200"/>
                  <a:pt x="79" y="43199"/>
                  <a:pt x="0" y="43198"/>
                </a:cubicBezTo>
              </a:path>
              <a:path extrusionOk="0" h="43200" w="21840">
                <a:moveTo>
                  <a:pt x="239" y="0"/>
                </a:moveTo>
                <a:cubicBezTo>
                  <a:pt x="12169" y="0"/>
                  <a:pt x="21840" y="9670"/>
                  <a:pt x="21840" y="21600"/>
                </a:cubicBezTo>
                <a:cubicBezTo>
                  <a:pt x="21840" y="33529"/>
                  <a:pt x="12169" y="43200"/>
                  <a:pt x="240" y="43200"/>
                </a:cubicBezTo>
                <a:cubicBezTo>
                  <a:pt x="159" y="43200"/>
                  <a:pt x="79" y="43199"/>
                  <a:pt x="0" y="43198"/>
                </a:cubicBezTo>
                <a:lnTo>
                  <a:pt x="240" y="21600"/>
                </a:lnTo>
                <a:close/>
              </a:path>
            </a:pathLst>
          </a:custGeom>
          <a:noFill/>
          <a:ln cap="flat" cmpd="sng" w="571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40" name="Google Shape;40;p2"/>
          <p:cNvSpPr txBox="1"/>
          <p:nvPr>
            <p:ph type="ctrTitle"/>
          </p:nvPr>
        </p:nvSpPr>
        <p:spPr>
          <a:xfrm>
            <a:off x="1466850" y="2286000"/>
            <a:ext cx="6991350"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lstStyle>
            <a:lvl1pPr lvl="0" algn="r">
              <a:spcBef>
                <a:spcPts val="640"/>
              </a:spcBef>
              <a:spcAft>
                <a:spcPts val="0"/>
              </a:spcAft>
              <a:buSzPts val="3200"/>
              <a:buFont typeface="Times New Roman"/>
              <a:buNone/>
              <a:defRPr/>
            </a:lvl1pPr>
            <a:lvl2pPr lvl="1" algn="l">
              <a:spcBef>
                <a:spcPts val="360"/>
              </a:spcBef>
              <a:spcAft>
                <a:spcPts val="0"/>
              </a:spcAft>
              <a:buSzPts val="1800"/>
              <a:buChar char="■"/>
              <a:defRPr/>
            </a:lvl2pPr>
            <a:lvl3pPr lvl="2" algn="l">
              <a:spcBef>
                <a:spcPts val="360"/>
              </a:spcBef>
              <a:spcAft>
                <a:spcPts val="0"/>
              </a:spcAft>
              <a:buSzPts val="1800"/>
              <a:buChar char="•"/>
              <a:defRPr/>
            </a:lvl3pPr>
            <a:lvl4pPr lvl="3" algn="l">
              <a:spcBef>
                <a:spcPts val="360"/>
              </a:spcBef>
              <a:spcAft>
                <a:spcPts val="0"/>
              </a:spcAft>
              <a:buSzPts val="1800"/>
              <a:buChar char="►"/>
              <a:defRPr/>
            </a:lvl4pPr>
            <a:lvl5pPr lvl="4" algn="l">
              <a:spcBef>
                <a:spcPts val="360"/>
              </a:spcBef>
              <a:spcAft>
                <a:spcPts val="0"/>
              </a:spcAft>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sp>
        <p:nvSpPr>
          <p:cNvPr id="42" name="Google Shape;42;p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
        <p:nvSpPr>
          <p:cNvPr id="45" name="Google Shape;45;p2"/>
          <p:cNvSpPr/>
          <p:nvPr/>
        </p:nvSpPr>
        <p:spPr>
          <a:xfrm flipH="1">
            <a:off x="838200" y="1408113"/>
            <a:ext cx="881063" cy="1327150"/>
          </a:xfrm>
          <a:custGeom>
            <a:rect b="b" l="l" r="r" t="t"/>
            <a:pathLst>
              <a:path extrusionOk="0" fill="none" h="21551" w="13922">
                <a:moveTo>
                  <a:pt x="0" y="5036"/>
                </a:moveTo>
                <a:cubicBezTo>
                  <a:pt x="3513" y="2074"/>
                  <a:pt x="7879" y="310"/>
                  <a:pt x="12464" y="0"/>
                </a:cubicBezTo>
              </a:path>
              <a:path extrusionOk="0" h="21551" w="13922">
                <a:moveTo>
                  <a:pt x="0" y="5036"/>
                </a:moveTo>
                <a:cubicBezTo>
                  <a:pt x="3513" y="2074"/>
                  <a:pt x="7879" y="310"/>
                  <a:pt x="12464" y="0"/>
                </a:cubicBezTo>
                <a:lnTo>
                  <a:pt x="13922" y="21551"/>
                </a:lnTo>
                <a:close/>
              </a:path>
            </a:pathLst>
          </a:custGeom>
          <a:noFill/>
          <a:ln cap="flat" cmpd="sng" w="57150">
            <a:solidFill>
              <a:srgbClr val="6699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46" name="Google Shape;46;p2"/>
          <p:cNvSpPr/>
          <p:nvPr/>
        </p:nvSpPr>
        <p:spPr>
          <a:xfrm flipH="1" rot="-2729167">
            <a:off x="660400" y="2230438"/>
            <a:ext cx="365125" cy="539750"/>
          </a:xfrm>
          <a:custGeom>
            <a:rect b="b" l="l" r="r" t="t"/>
            <a:pathLst>
              <a:path extrusionOk="0" fill="none" h="21551" w="13922">
                <a:moveTo>
                  <a:pt x="0" y="5036"/>
                </a:moveTo>
                <a:cubicBezTo>
                  <a:pt x="3513" y="2074"/>
                  <a:pt x="7879" y="310"/>
                  <a:pt x="12464" y="0"/>
                </a:cubicBezTo>
              </a:path>
              <a:path extrusionOk="0" h="21551" w="13922">
                <a:moveTo>
                  <a:pt x="0" y="5036"/>
                </a:moveTo>
                <a:cubicBezTo>
                  <a:pt x="3513" y="2074"/>
                  <a:pt x="7879" y="310"/>
                  <a:pt x="12464" y="0"/>
                </a:cubicBezTo>
                <a:lnTo>
                  <a:pt x="13922" y="21551"/>
                </a:lnTo>
                <a:close/>
              </a:path>
            </a:pathLst>
          </a:custGeom>
          <a:noFill/>
          <a:ln cap="flat" cmpd="sng" w="57150">
            <a:solidFill>
              <a:srgbClr val="6699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47" name="Google Shape;47;p2"/>
          <p:cNvSpPr/>
          <p:nvPr/>
        </p:nvSpPr>
        <p:spPr>
          <a:xfrm rot="-2570112">
            <a:off x="469900" y="1771650"/>
            <a:ext cx="215900" cy="1303338"/>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48" name="Google Shape;48;p2"/>
          <p:cNvSpPr/>
          <p:nvPr/>
        </p:nvSpPr>
        <p:spPr>
          <a:xfrm>
            <a:off x="539750" y="2419350"/>
            <a:ext cx="574675" cy="582613"/>
          </a:xfrm>
          <a:prstGeom prst="ellipse">
            <a:avLst/>
          </a:prstGeom>
          <a:gradFill>
            <a:gsLst>
              <a:gs pos="0">
                <a:srgbClr val="FFFFFF"/>
              </a:gs>
              <a:gs pos="100000">
                <a:srgbClr val="6699FF"/>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100" name="Shape 100"/>
        <p:cNvGrpSpPr/>
        <p:nvPr/>
      </p:nvGrpSpPr>
      <p:grpSpPr>
        <a:xfrm>
          <a:off x="0" y="0"/>
          <a:ext cx="0" cy="0"/>
          <a:chOff x="0" y="0"/>
          <a:chExt cx="0" cy="0"/>
        </a:xfrm>
      </p:grpSpPr>
      <p:sp>
        <p:nvSpPr>
          <p:cNvPr id="101" name="Google Shape;101;p11"/>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1"/>
          <p:cNvSpPr txBox="1"/>
          <p:nvPr>
            <p:ph idx="1" type="body"/>
          </p:nvPr>
        </p:nvSpPr>
        <p:spPr>
          <a:xfrm rot="5400000">
            <a:off x="2514600" y="152400"/>
            <a:ext cx="4114800" cy="7772400"/>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3" name="Google Shape;103;p1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1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1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106" name="Shape 106"/>
        <p:cNvGrpSpPr/>
        <p:nvPr/>
      </p:nvGrpSpPr>
      <p:grpSpPr>
        <a:xfrm>
          <a:off x="0" y="0"/>
          <a:ext cx="0" cy="0"/>
          <a:chOff x="0" y="0"/>
          <a:chExt cx="0" cy="0"/>
        </a:xfrm>
      </p:grpSpPr>
      <p:sp>
        <p:nvSpPr>
          <p:cNvPr id="107" name="Google Shape;107;p12"/>
          <p:cNvSpPr txBox="1"/>
          <p:nvPr>
            <p:ph type="title"/>
          </p:nvPr>
        </p:nvSpPr>
        <p:spPr>
          <a:xfrm rot="5400000">
            <a:off x="4743450" y="2381250"/>
            <a:ext cx="5486400" cy="19431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12"/>
          <p:cNvSpPr txBox="1"/>
          <p:nvPr>
            <p:ph idx="1" type="body"/>
          </p:nvPr>
        </p:nvSpPr>
        <p:spPr>
          <a:xfrm rot="5400000">
            <a:off x="781050" y="514350"/>
            <a:ext cx="5486400" cy="5676900"/>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9" name="Google Shape;109;p1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1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1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122" name="Shape 122"/>
        <p:cNvGrpSpPr/>
        <p:nvPr/>
      </p:nvGrpSpPr>
      <p:grpSpPr>
        <a:xfrm>
          <a:off x="0" y="0"/>
          <a:ext cx="0" cy="0"/>
          <a:chOff x="0" y="0"/>
          <a:chExt cx="0" cy="0"/>
        </a:xfrm>
      </p:grpSpPr>
      <p:sp>
        <p:nvSpPr>
          <p:cNvPr id="123" name="Google Shape;123;p14"/>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14"/>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14"/>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showMasterSp="0" type="title">
  <p:cSld name="TITLE">
    <p:spTree>
      <p:nvGrpSpPr>
        <p:cNvPr id="126" name="Shape 126"/>
        <p:cNvGrpSpPr/>
        <p:nvPr/>
      </p:nvGrpSpPr>
      <p:grpSpPr>
        <a:xfrm>
          <a:off x="0" y="0"/>
          <a:ext cx="0" cy="0"/>
          <a:chOff x="0" y="0"/>
          <a:chExt cx="0" cy="0"/>
        </a:xfrm>
      </p:grpSpPr>
      <p:sp>
        <p:nvSpPr>
          <p:cNvPr id="127" name="Google Shape;127;p15"/>
          <p:cNvSpPr/>
          <p:nvPr/>
        </p:nvSpPr>
        <p:spPr>
          <a:xfrm>
            <a:off x="-2" y="4664147"/>
            <a:ext cx="9151089" cy="0"/>
          </a:xfrm>
          <a:prstGeom prst="rtTriangle">
            <a:avLst/>
          </a:prstGeom>
          <a:gradFill>
            <a:gsLst>
              <a:gs pos="0">
                <a:srgbClr val="007795"/>
              </a:gs>
              <a:gs pos="55000">
                <a:srgbClr val="47BBE0"/>
              </a:gs>
              <a:gs pos="100000">
                <a:srgbClr val="007795"/>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
        <p:nvSpPr>
          <p:cNvPr id="128" name="Google Shape;128;p15"/>
          <p:cNvSpPr txBox="1"/>
          <p:nvPr>
            <p:ph type="ctrTitle"/>
          </p:nvPr>
        </p:nvSpPr>
        <p:spPr>
          <a:xfrm>
            <a:off x="685800" y="1752601"/>
            <a:ext cx="7772400" cy="1829761"/>
          </a:xfrm>
          <a:prstGeom prst="rect">
            <a:avLst/>
          </a:prstGeom>
          <a:noFill/>
          <a:ln>
            <a:noFill/>
          </a:ln>
        </p:spPr>
        <p:txBody>
          <a:bodyPr anchorCtr="0" anchor="b" bIns="45700" lIns="91425" spcFirstLastPara="1" rIns="91425" wrap="square" tIns="45700"/>
          <a:lstStyle>
            <a:lvl1pPr lvl="0" algn="r">
              <a:spcBef>
                <a:spcPts val="0"/>
              </a:spcBef>
              <a:spcAft>
                <a:spcPts val="0"/>
              </a:spcAft>
              <a:buClr>
                <a:schemeClr val="dk2"/>
              </a:buClr>
              <a:buSzPts val="4800"/>
              <a:buFont typeface="Rambla"/>
              <a:buNone/>
              <a:defRPr b="1" sz="48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9" name="Google Shape;129;p15"/>
          <p:cNvSpPr txBox="1"/>
          <p:nvPr>
            <p:ph idx="1" type="subTitle"/>
          </p:nvPr>
        </p:nvSpPr>
        <p:spPr>
          <a:xfrm>
            <a:off x="685800" y="3611607"/>
            <a:ext cx="7772400" cy="1199704"/>
          </a:xfrm>
          <a:prstGeom prst="rect">
            <a:avLst/>
          </a:prstGeom>
          <a:noFill/>
          <a:ln>
            <a:noFill/>
          </a:ln>
        </p:spPr>
        <p:txBody>
          <a:bodyPr anchorCtr="0" anchor="t" bIns="45700" lIns="45700" spcFirstLastPara="1" rIns="45700" wrap="square" tIns="45700"/>
          <a:lstStyle>
            <a:lvl1pPr lvl="0" marR="64008" algn="r">
              <a:spcBef>
                <a:spcPts val="400"/>
              </a:spcBef>
              <a:spcAft>
                <a:spcPts val="0"/>
              </a:spcAft>
              <a:buSzPts val="1836"/>
              <a:buNone/>
              <a:defRPr>
                <a:solidFill>
                  <a:schemeClr val="dk2"/>
                </a:solidFill>
              </a:defRPr>
            </a:lvl1pPr>
            <a:lvl2pPr lvl="1" algn="ctr">
              <a:spcBef>
                <a:spcPts val="324"/>
              </a:spcBef>
              <a:spcAft>
                <a:spcPts val="0"/>
              </a:spcAft>
              <a:buSzPts val="1800"/>
              <a:buNone/>
              <a:defRPr/>
            </a:lvl2pPr>
            <a:lvl3pPr lvl="2" algn="ctr">
              <a:spcBef>
                <a:spcPts val="350"/>
              </a:spcBef>
              <a:spcAft>
                <a:spcPts val="0"/>
              </a:spcAft>
              <a:buSzPts val="1800"/>
              <a:buNone/>
              <a:defRPr/>
            </a:lvl3pPr>
            <a:lvl4pPr lvl="3" algn="ctr">
              <a:spcBef>
                <a:spcPts val="350"/>
              </a:spcBef>
              <a:spcAft>
                <a:spcPts val="0"/>
              </a:spcAft>
              <a:buSzPts val="1800"/>
              <a:buNone/>
              <a:defRPr/>
            </a:lvl4pPr>
            <a:lvl5pPr lvl="4" algn="ctr">
              <a:spcBef>
                <a:spcPts val="350"/>
              </a:spcBef>
              <a:spcAft>
                <a:spcPts val="0"/>
              </a:spcAft>
              <a:buSzPts val="1800"/>
              <a:buNone/>
              <a:defRPr/>
            </a:lvl5pPr>
            <a:lvl6pPr lvl="5" algn="ctr">
              <a:spcBef>
                <a:spcPts val="350"/>
              </a:spcBef>
              <a:spcAft>
                <a:spcPts val="0"/>
              </a:spcAft>
              <a:buSzPts val="1800"/>
              <a:buNone/>
              <a:defRPr/>
            </a:lvl6pPr>
            <a:lvl7pPr lvl="6" algn="ctr">
              <a:spcBef>
                <a:spcPts val="350"/>
              </a:spcBef>
              <a:spcAft>
                <a:spcPts val="0"/>
              </a:spcAft>
              <a:buSzPts val="1800"/>
              <a:buNone/>
              <a:defRPr/>
            </a:lvl7pPr>
            <a:lvl8pPr lvl="7" algn="ctr">
              <a:spcBef>
                <a:spcPts val="350"/>
              </a:spcBef>
              <a:spcAft>
                <a:spcPts val="0"/>
              </a:spcAft>
              <a:buSzPts val="1800"/>
              <a:buNone/>
              <a:defRPr/>
            </a:lvl8pPr>
            <a:lvl9pPr lvl="8" algn="ctr">
              <a:spcBef>
                <a:spcPts val="350"/>
              </a:spcBef>
              <a:spcAft>
                <a:spcPts val="0"/>
              </a:spcAft>
              <a:buSzPts val="1800"/>
              <a:buNone/>
              <a:defRPr/>
            </a:lvl9pPr>
          </a:lstStyle>
          <a:p/>
        </p:txBody>
      </p:sp>
      <p:grpSp>
        <p:nvGrpSpPr>
          <p:cNvPr id="130" name="Google Shape;130;p15"/>
          <p:cNvGrpSpPr/>
          <p:nvPr/>
        </p:nvGrpSpPr>
        <p:grpSpPr>
          <a:xfrm>
            <a:off x="-3765" y="4953000"/>
            <a:ext cx="9147765" cy="1912088"/>
            <a:chOff x="-3765" y="4832896"/>
            <a:chExt cx="9147765" cy="2032192"/>
          </a:xfrm>
        </p:grpSpPr>
        <p:sp>
          <p:nvSpPr>
            <p:cNvPr id="131" name="Google Shape;131;p15"/>
            <p:cNvSpPr/>
            <p:nvPr/>
          </p:nvSpPr>
          <p:spPr>
            <a:xfrm>
              <a:off x="1687513" y="4832896"/>
              <a:ext cx="7456487" cy="518816"/>
            </a:xfrm>
            <a:custGeom>
              <a:rect b="b" l="l" r="r" t="t"/>
              <a:pathLst>
                <a:path extrusionOk="0" h="367" w="4697">
                  <a:moveTo>
                    <a:pt x="4697" y="0"/>
                  </a:moveTo>
                  <a:lnTo>
                    <a:pt x="4697" y="367"/>
                  </a:lnTo>
                  <a:lnTo>
                    <a:pt x="0" y="218"/>
                  </a:lnTo>
                  <a:lnTo>
                    <a:pt x="4697" y="0"/>
                  </a:lnTo>
                  <a:close/>
                </a:path>
              </a:pathLst>
            </a:custGeom>
            <a:solidFill>
              <a:srgbClr val="9CCADC">
                <a:alpha val="4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32" name="Google Shape;132;p15"/>
            <p:cNvSpPr/>
            <p:nvPr/>
          </p:nvSpPr>
          <p:spPr>
            <a:xfrm>
              <a:off x="35443" y="5135526"/>
              <a:ext cx="9108557" cy="838200"/>
            </a:xfrm>
            <a:custGeom>
              <a:rect b="b" l="l" r="r" t="t"/>
              <a:pathLst>
                <a:path extrusionOk="0" h="528" w="5760">
                  <a:moveTo>
                    <a:pt x="0" y="0"/>
                  </a:moveTo>
                  <a:lnTo>
                    <a:pt x="5760" y="0"/>
                  </a:lnTo>
                  <a:lnTo>
                    <a:pt x="5760" y="528"/>
                  </a:lnTo>
                  <a:lnTo>
                    <a:pt x="48" y="0"/>
                  </a:lnTo>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33" name="Google Shape;133;p15"/>
            <p:cNvSpPr/>
            <p:nvPr/>
          </p:nvSpPr>
          <p:spPr>
            <a:xfrm>
              <a:off x="0" y="4883888"/>
              <a:ext cx="9144000" cy="1981200"/>
            </a:xfrm>
            <a:custGeom>
              <a:rect b="b" l="l" r="r" t="t"/>
              <a:pathLst>
                <a:path extrusionOk="0" h="1248" w="5760">
                  <a:moveTo>
                    <a:pt x="0" y="0"/>
                  </a:moveTo>
                  <a:lnTo>
                    <a:pt x="0" y="1248"/>
                  </a:lnTo>
                  <a:lnTo>
                    <a:pt x="5760" y="1248"/>
                  </a:lnTo>
                  <a:lnTo>
                    <a:pt x="5760" y="528"/>
                  </a:lnTo>
                  <a:lnTo>
                    <a:pt x="0" y="0"/>
                  </a:lnTo>
                  <a:close/>
                </a:path>
              </a:pathLst>
            </a:custGeom>
            <a:blipFill rotWithShape="1">
              <a:blip r:embed="rId2">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cxnSp>
          <p:nvCxnSpPr>
            <p:cNvPr id="134" name="Google Shape;134;p15"/>
            <p:cNvCxnSpPr/>
            <p:nvPr/>
          </p:nvCxnSpPr>
          <p:spPr>
            <a:xfrm>
              <a:off x="-3765" y="4880373"/>
              <a:ext cx="9147765" cy="839943"/>
            </a:xfrm>
            <a:prstGeom prst="straightConnector1">
              <a:avLst/>
            </a:prstGeom>
            <a:noFill/>
            <a:ln cap="flat" cmpd="sng" w="12050">
              <a:solidFill>
                <a:srgbClr val="93C5D8"/>
              </a:solidFill>
              <a:prstDash val="solid"/>
              <a:miter lim="800000"/>
              <a:headEnd len="sm" w="sm" type="none"/>
              <a:tailEnd len="sm" w="sm" type="none"/>
            </a:ln>
          </p:spPr>
        </p:cxnSp>
      </p:grpSp>
      <p:sp>
        <p:nvSpPr>
          <p:cNvPr id="135" name="Google Shape;135;p15"/>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15"/>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solidFill>
                  <a:srgbClr val="E7F0F4"/>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7" name="Google Shape;137;p15"/>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b="0" sz="1000">
                <a:solidFill>
                  <a:srgbClr val="FFFFFF"/>
                </a:solidFill>
                <a:latin typeface="Times New Roman"/>
                <a:ea typeface="Times New Roman"/>
                <a:cs typeface="Times New Roman"/>
                <a:sym typeface="Times New Roman"/>
              </a:defRPr>
            </a:lvl1pPr>
            <a:lvl2pPr indent="0" lvl="1" marL="0" algn="r">
              <a:spcBef>
                <a:spcPts val="0"/>
              </a:spcBef>
              <a:spcAft>
                <a:spcPts val="0"/>
              </a:spcAft>
              <a:buNone/>
              <a:defRPr b="0" sz="1000">
                <a:solidFill>
                  <a:srgbClr val="FFFFFF"/>
                </a:solidFill>
                <a:latin typeface="Times New Roman"/>
                <a:ea typeface="Times New Roman"/>
                <a:cs typeface="Times New Roman"/>
                <a:sym typeface="Times New Roman"/>
              </a:defRPr>
            </a:lvl2pPr>
            <a:lvl3pPr indent="0" lvl="2" marL="0" algn="r">
              <a:spcBef>
                <a:spcPts val="0"/>
              </a:spcBef>
              <a:spcAft>
                <a:spcPts val="0"/>
              </a:spcAft>
              <a:buNone/>
              <a:defRPr b="0" sz="1000">
                <a:solidFill>
                  <a:srgbClr val="FFFFFF"/>
                </a:solidFill>
                <a:latin typeface="Times New Roman"/>
                <a:ea typeface="Times New Roman"/>
                <a:cs typeface="Times New Roman"/>
                <a:sym typeface="Times New Roman"/>
              </a:defRPr>
            </a:lvl3pPr>
            <a:lvl4pPr indent="0" lvl="3" marL="0" algn="r">
              <a:spcBef>
                <a:spcPts val="0"/>
              </a:spcBef>
              <a:spcAft>
                <a:spcPts val="0"/>
              </a:spcAft>
              <a:buNone/>
              <a:defRPr b="0" sz="1000">
                <a:solidFill>
                  <a:srgbClr val="FFFFFF"/>
                </a:solidFill>
                <a:latin typeface="Times New Roman"/>
                <a:ea typeface="Times New Roman"/>
                <a:cs typeface="Times New Roman"/>
                <a:sym typeface="Times New Roman"/>
              </a:defRPr>
            </a:lvl4pPr>
            <a:lvl5pPr indent="0" lvl="4" marL="0" algn="r">
              <a:spcBef>
                <a:spcPts val="0"/>
              </a:spcBef>
              <a:spcAft>
                <a:spcPts val="0"/>
              </a:spcAft>
              <a:buNone/>
              <a:defRPr b="0" sz="1000">
                <a:solidFill>
                  <a:srgbClr val="FFFFFF"/>
                </a:solidFill>
                <a:latin typeface="Times New Roman"/>
                <a:ea typeface="Times New Roman"/>
                <a:cs typeface="Times New Roman"/>
                <a:sym typeface="Times New Roman"/>
              </a:defRPr>
            </a:lvl5pPr>
            <a:lvl6pPr indent="0" lvl="5" marL="0" algn="r">
              <a:spcBef>
                <a:spcPts val="0"/>
              </a:spcBef>
              <a:spcAft>
                <a:spcPts val="0"/>
              </a:spcAft>
              <a:buNone/>
              <a:defRPr b="0" sz="1000">
                <a:solidFill>
                  <a:srgbClr val="FFFFFF"/>
                </a:solidFill>
                <a:latin typeface="Times New Roman"/>
                <a:ea typeface="Times New Roman"/>
                <a:cs typeface="Times New Roman"/>
                <a:sym typeface="Times New Roman"/>
              </a:defRPr>
            </a:lvl6pPr>
            <a:lvl7pPr indent="0" lvl="6" marL="0" algn="r">
              <a:spcBef>
                <a:spcPts val="0"/>
              </a:spcBef>
              <a:spcAft>
                <a:spcPts val="0"/>
              </a:spcAft>
              <a:buNone/>
              <a:defRPr b="0" sz="1000">
                <a:solidFill>
                  <a:srgbClr val="FFFFFF"/>
                </a:solidFill>
                <a:latin typeface="Times New Roman"/>
                <a:ea typeface="Times New Roman"/>
                <a:cs typeface="Times New Roman"/>
                <a:sym typeface="Times New Roman"/>
              </a:defRPr>
            </a:lvl7pPr>
            <a:lvl8pPr indent="0" lvl="7" marL="0" algn="r">
              <a:spcBef>
                <a:spcPts val="0"/>
              </a:spcBef>
              <a:spcAft>
                <a:spcPts val="0"/>
              </a:spcAft>
              <a:buNone/>
              <a:defRPr b="0" sz="1000">
                <a:solidFill>
                  <a:srgbClr val="FFFFFF"/>
                </a:solidFill>
                <a:latin typeface="Times New Roman"/>
                <a:ea typeface="Times New Roman"/>
                <a:cs typeface="Times New Roman"/>
                <a:sym typeface="Times New Roman"/>
              </a:defRPr>
            </a:lvl8pPr>
            <a:lvl9pPr indent="0" lvl="8" marL="0" algn="r">
              <a:spcBef>
                <a:spcPts val="0"/>
              </a:spcBef>
              <a:spcAft>
                <a:spcPts val="0"/>
              </a:spcAft>
              <a:buNone/>
              <a:defRPr b="0" sz="1000">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138" name="Shape 138"/>
        <p:cNvGrpSpPr/>
        <p:nvPr/>
      </p:nvGrpSpPr>
      <p:grpSpPr>
        <a:xfrm>
          <a:off x="0" y="0"/>
          <a:ext cx="0" cy="0"/>
          <a:chOff x="0" y="0"/>
          <a:chExt cx="0" cy="0"/>
        </a:xfrm>
      </p:grpSpPr>
      <p:sp>
        <p:nvSpPr>
          <p:cNvPr id="139" name="Google Shape;139;p16"/>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lstStyle>
            <a:lvl1pPr indent="-306324" lvl="0" marL="457200" algn="l">
              <a:spcBef>
                <a:spcPts val="400"/>
              </a:spcBef>
              <a:spcAft>
                <a:spcPts val="0"/>
              </a:spcAft>
              <a:buSzPts val="1224"/>
              <a:buChar char="▶"/>
              <a:defRPr/>
            </a:lvl1pPr>
            <a:lvl2pPr indent="-342900" lvl="1" marL="914400" algn="l">
              <a:spcBef>
                <a:spcPts val="324"/>
              </a:spcBef>
              <a:spcAft>
                <a:spcPts val="0"/>
              </a:spcAft>
              <a:buSzPts val="1800"/>
              <a:buChar char="◦"/>
              <a:defRPr/>
            </a:lvl2pPr>
            <a:lvl3pPr indent="-342900" lvl="2" marL="1371600" algn="l">
              <a:spcBef>
                <a:spcPts val="350"/>
              </a:spcBef>
              <a:spcAft>
                <a:spcPts val="0"/>
              </a:spcAft>
              <a:buSzPts val="1800"/>
              <a:buChar char="⚫"/>
              <a:defRPr/>
            </a:lvl3pPr>
            <a:lvl4pPr indent="-342900" lvl="3" marL="1828800" algn="l">
              <a:spcBef>
                <a:spcPts val="350"/>
              </a:spcBef>
              <a:spcAft>
                <a:spcPts val="0"/>
              </a:spcAft>
              <a:buSzPts val="1800"/>
              <a:buChar char="⚫"/>
              <a:defRPr/>
            </a:lvl4pPr>
            <a:lvl5pPr indent="-342900" lvl="4" marL="2286000" algn="l">
              <a:spcBef>
                <a:spcPts val="350"/>
              </a:spcBef>
              <a:spcAft>
                <a:spcPts val="0"/>
              </a:spcAft>
              <a:buSzPts val="1800"/>
              <a:buChar char="⚫"/>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40" name="Google Shape;140;p16"/>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16"/>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16"/>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TW"/>
              <a:t>‹#›</a:t>
            </a:fld>
            <a:endParaRPr/>
          </a:p>
        </p:txBody>
      </p:sp>
      <p:sp>
        <p:nvSpPr>
          <p:cNvPr id="143" name="Google Shape;143;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章節標題" type="secHead">
  <p:cSld name="SECTION_HEADER">
    <p:bg>
      <p:bgPr>
        <a:gradFill>
          <a:gsLst>
            <a:gs pos="0">
              <a:srgbClr val="B1B1B1"/>
            </a:gs>
            <a:gs pos="40000">
              <a:srgbClr val="9E9E9E"/>
            </a:gs>
            <a:gs pos="100000">
              <a:schemeClr val="dk1"/>
            </a:gs>
          </a:gsLst>
          <a:path path="circle">
            <a:fillToRect b="100%" l="100%"/>
          </a:path>
          <a:tileRect r="-100%" t="-100%"/>
        </a:gradFill>
      </p:bgPr>
    </p:bg>
    <p:spTree>
      <p:nvGrpSpPr>
        <p:cNvPr id="144" name="Shape 144"/>
        <p:cNvGrpSpPr/>
        <p:nvPr/>
      </p:nvGrpSpPr>
      <p:grpSpPr>
        <a:xfrm>
          <a:off x="0" y="0"/>
          <a:ext cx="0" cy="0"/>
          <a:chOff x="0" y="0"/>
          <a:chExt cx="0" cy="0"/>
        </a:xfrm>
      </p:grpSpPr>
      <p:sp>
        <p:nvSpPr>
          <p:cNvPr id="145" name="Google Shape;145;p17"/>
          <p:cNvSpPr txBox="1"/>
          <p:nvPr>
            <p:ph type="title"/>
          </p:nvPr>
        </p:nvSpPr>
        <p:spPr>
          <a:xfrm>
            <a:off x="722376" y="1059712"/>
            <a:ext cx="7772400" cy="1828800"/>
          </a:xfrm>
          <a:prstGeom prst="rect">
            <a:avLst/>
          </a:prstGeom>
          <a:noFill/>
          <a:ln>
            <a:noFill/>
          </a:ln>
        </p:spPr>
        <p:txBody>
          <a:bodyPr anchorCtr="0" anchor="b" bIns="45700" lIns="91425" spcFirstLastPara="1" rIns="91425" wrap="square" tIns="45700"/>
          <a:lstStyle>
            <a:lvl1pPr lvl="0" algn="r">
              <a:spcBef>
                <a:spcPts val="0"/>
              </a:spcBef>
              <a:spcAft>
                <a:spcPts val="0"/>
              </a:spcAft>
              <a:buClr>
                <a:schemeClr val="lt2"/>
              </a:buClr>
              <a:buSzPts val="4800"/>
              <a:buFont typeface="Rambla"/>
              <a:buNone/>
              <a:defRPr b="1" sz="48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6" name="Google Shape;146;p17"/>
          <p:cNvSpPr txBox="1"/>
          <p:nvPr>
            <p:ph idx="1" type="body"/>
          </p:nvPr>
        </p:nvSpPr>
        <p:spPr>
          <a:xfrm>
            <a:off x="3922713" y="2931712"/>
            <a:ext cx="4572000" cy="1454888"/>
          </a:xfrm>
          <a:prstGeom prst="rect">
            <a:avLst/>
          </a:prstGeom>
          <a:noFill/>
          <a:ln>
            <a:noFill/>
          </a:ln>
        </p:spPr>
        <p:txBody>
          <a:bodyPr anchorCtr="0" anchor="t" bIns="45700" lIns="91425" spcFirstLastPara="1" rIns="91425" wrap="square" tIns="45700"/>
          <a:lstStyle>
            <a:lvl1pPr indent="-228600" lvl="0" marL="457200" algn="l">
              <a:spcBef>
                <a:spcPts val="400"/>
              </a:spcBef>
              <a:spcAft>
                <a:spcPts val="0"/>
              </a:spcAft>
              <a:buSzPts val="1564"/>
              <a:buNone/>
              <a:defRPr sz="2300">
                <a:solidFill>
                  <a:schemeClr val="lt1"/>
                </a:solidFill>
              </a:defRPr>
            </a:lvl1pPr>
            <a:lvl2pPr indent="-228600" lvl="1" marL="914400" algn="l">
              <a:spcBef>
                <a:spcPts val="324"/>
              </a:spcBef>
              <a:spcAft>
                <a:spcPts val="0"/>
              </a:spcAft>
              <a:buSzPts val="1800"/>
              <a:buNone/>
              <a:defRPr sz="1800">
                <a:solidFill>
                  <a:schemeClr val="lt1"/>
                </a:solidFill>
              </a:defRPr>
            </a:lvl2pPr>
            <a:lvl3pPr indent="-228600" lvl="2" marL="1371600" algn="l">
              <a:spcBef>
                <a:spcPts val="350"/>
              </a:spcBef>
              <a:spcAft>
                <a:spcPts val="0"/>
              </a:spcAft>
              <a:buSzPts val="1600"/>
              <a:buNone/>
              <a:defRPr sz="1600">
                <a:solidFill>
                  <a:schemeClr val="lt1"/>
                </a:solidFill>
              </a:defRPr>
            </a:lvl3pPr>
            <a:lvl4pPr indent="-228600" lvl="3" marL="1828800" algn="l">
              <a:spcBef>
                <a:spcPts val="350"/>
              </a:spcBef>
              <a:spcAft>
                <a:spcPts val="0"/>
              </a:spcAft>
              <a:buSzPts val="1400"/>
              <a:buNone/>
              <a:defRPr sz="1400">
                <a:solidFill>
                  <a:schemeClr val="lt1"/>
                </a:solidFill>
              </a:defRPr>
            </a:lvl4pPr>
            <a:lvl5pPr indent="-228600" lvl="4" marL="2286000" algn="l">
              <a:spcBef>
                <a:spcPts val="350"/>
              </a:spcBef>
              <a:spcAft>
                <a:spcPts val="0"/>
              </a:spcAft>
              <a:buSzPts val="1400"/>
              <a:buNone/>
              <a:defRPr sz="1400">
                <a:solidFill>
                  <a:schemeClr val="lt1"/>
                </a:solidFill>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47" name="Google Shape;147;p17"/>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8" name="Google Shape;148;p17"/>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9" name="Google Shape;149;p17"/>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TW"/>
              <a:t>‹#›</a:t>
            </a:fld>
            <a:endParaRPr/>
          </a:p>
        </p:txBody>
      </p:sp>
      <p:sp>
        <p:nvSpPr>
          <p:cNvPr id="150" name="Google Shape;150;p17"/>
          <p:cNvSpPr/>
          <p:nvPr/>
        </p:nvSpPr>
        <p:spPr>
          <a:xfrm>
            <a:off x="3636680" y="3005472"/>
            <a:ext cx="182880" cy="228600"/>
          </a:xfrm>
          <a:prstGeom prst="chevron">
            <a:avLst>
              <a:gd fmla="val 50000" name="adj"/>
            </a:avLst>
          </a:prstGeom>
          <a:gradFill>
            <a:gsLst>
              <a:gs pos="0">
                <a:srgbClr val="1488A5"/>
              </a:gs>
              <a:gs pos="72000">
                <a:srgbClr val="4DB7DA"/>
              </a:gs>
              <a:gs pos="100000">
                <a:srgbClr val="7CC2DD"/>
              </a:gs>
            </a:gsLst>
            <a:lin ang="16200000" scaled="0"/>
          </a:gradFill>
          <a:ln cap="rnd" cmpd="sng" w="9525">
            <a:solidFill>
              <a:srgbClr val="20768B"/>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
        <p:nvSpPr>
          <p:cNvPr id="151" name="Google Shape;151;p17"/>
          <p:cNvSpPr/>
          <p:nvPr/>
        </p:nvSpPr>
        <p:spPr>
          <a:xfrm>
            <a:off x="3450264" y="3005472"/>
            <a:ext cx="182880" cy="228600"/>
          </a:xfrm>
          <a:prstGeom prst="chevron">
            <a:avLst>
              <a:gd fmla="val 50000" name="adj"/>
            </a:avLst>
          </a:prstGeom>
          <a:gradFill>
            <a:gsLst>
              <a:gs pos="0">
                <a:srgbClr val="1488A5"/>
              </a:gs>
              <a:gs pos="72000">
                <a:srgbClr val="4DB7DA"/>
              </a:gs>
              <a:gs pos="100000">
                <a:srgbClr val="7CC2DD"/>
              </a:gs>
            </a:gsLst>
            <a:lin ang="16200000" scaled="0"/>
          </a:gradFill>
          <a:ln cap="rnd" cmpd="sng" w="9525">
            <a:solidFill>
              <a:srgbClr val="20768B"/>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bg>
      <p:bgPr>
        <a:gradFill>
          <a:gsLst>
            <a:gs pos="0">
              <a:srgbClr val="B1B1B1"/>
            </a:gs>
            <a:gs pos="40000">
              <a:srgbClr val="9E9E9E"/>
            </a:gs>
            <a:gs pos="100000">
              <a:schemeClr val="dk1"/>
            </a:gs>
          </a:gsLst>
          <a:path path="circle">
            <a:fillToRect b="100%" l="100%"/>
          </a:path>
          <a:tileRect r="-100%" t="-100%"/>
        </a:gradFill>
      </p:bgPr>
    </p:bg>
    <p:spTree>
      <p:nvGrpSpPr>
        <p:cNvPr id="152" name="Shape 152"/>
        <p:cNvGrpSpPr/>
        <p:nvPr/>
      </p:nvGrpSpPr>
      <p:grpSpPr>
        <a:xfrm>
          <a:off x="0" y="0"/>
          <a:ext cx="0" cy="0"/>
          <a:chOff x="0" y="0"/>
          <a:chExt cx="0" cy="0"/>
        </a:xfrm>
      </p:grpSpPr>
      <p:sp>
        <p:nvSpPr>
          <p:cNvPr id="153" name="Google Shape;153;p18"/>
          <p:cNvSpPr txBox="1"/>
          <p:nvPr>
            <p:ph idx="1" type="body"/>
          </p:nvPr>
        </p:nvSpPr>
        <p:spPr>
          <a:xfrm>
            <a:off x="457200" y="1481328"/>
            <a:ext cx="4038600" cy="4525963"/>
          </a:xfrm>
          <a:prstGeom prst="rect">
            <a:avLst/>
          </a:prstGeom>
          <a:noFill/>
          <a:ln>
            <a:noFill/>
          </a:ln>
        </p:spPr>
        <p:txBody>
          <a:bodyPr anchorCtr="0" anchor="t" bIns="45700" lIns="91425" spcFirstLastPara="1" rIns="91425" wrap="square" tIns="45700"/>
          <a:lstStyle>
            <a:lvl1pPr indent="-349504" lvl="0" marL="457200" algn="l">
              <a:spcBef>
                <a:spcPts val="400"/>
              </a:spcBef>
              <a:spcAft>
                <a:spcPts val="0"/>
              </a:spcAft>
              <a:buSzPts val="1904"/>
              <a:buChar char="▶"/>
              <a:defRPr sz="2800"/>
            </a:lvl1pPr>
            <a:lvl2pPr indent="-381000" lvl="1" marL="914400" algn="l">
              <a:spcBef>
                <a:spcPts val="324"/>
              </a:spcBef>
              <a:spcAft>
                <a:spcPts val="0"/>
              </a:spcAft>
              <a:buSzPts val="2400"/>
              <a:buChar char="◦"/>
              <a:defRPr sz="2400"/>
            </a:lvl2pPr>
            <a:lvl3pPr indent="-355600" lvl="2" marL="1371600" algn="l">
              <a:spcBef>
                <a:spcPts val="350"/>
              </a:spcBef>
              <a:spcAft>
                <a:spcPts val="0"/>
              </a:spcAft>
              <a:buSzPts val="2000"/>
              <a:buChar char="⚫"/>
              <a:defRPr sz="2000"/>
            </a:lvl3pPr>
            <a:lvl4pPr indent="-342900" lvl="3" marL="1828800" algn="l">
              <a:spcBef>
                <a:spcPts val="350"/>
              </a:spcBef>
              <a:spcAft>
                <a:spcPts val="0"/>
              </a:spcAft>
              <a:buSzPts val="1800"/>
              <a:buChar char="⚫"/>
              <a:defRPr sz="1800"/>
            </a:lvl4pPr>
            <a:lvl5pPr indent="-342900" lvl="4" marL="2286000" algn="l">
              <a:spcBef>
                <a:spcPts val="350"/>
              </a:spcBef>
              <a:spcAft>
                <a:spcPts val="0"/>
              </a:spcAft>
              <a:buSzPts val="1800"/>
              <a:buChar char="⚫"/>
              <a:defRPr sz="18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54" name="Google Shape;154;p18"/>
          <p:cNvSpPr txBox="1"/>
          <p:nvPr>
            <p:ph idx="2" type="body"/>
          </p:nvPr>
        </p:nvSpPr>
        <p:spPr>
          <a:xfrm>
            <a:off x="4648200" y="1481328"/>
            <a:ext cx="4038600" cy="4525963"/>
          </a:xfrm>
          <a:prstGeom prst="rect">
            <a:avLst/>
          </a:prstGeom>
          <a:noFill/>
          <a:ln>
            <a:noFill/>
          </a:ln>
        </p:spPr>
        <p:txBody>
          <a:bodyPr anchorCtr="0" anchor="t" bIns="45700" lIns="91425" spcFirstLastPara="1" rIns="91425" wrap="square" tIns="45700"/>
          <a:lstStyle>
            <a:lvl1pPr indent="-349504" lvl="0" marL="457200" algn="l">
              <a:spcBef>
                <a:spcPts val="400"/>
              </a:spcBef>
              <a:spcAft>
                <a:spcPts val="0"/>
              </a:spcAft>
              <a:buSzPts val="1904"/>
              <a:buChar char="▶"/>
              <a:defRPr sz="2800"/>
            </a:lvl1pPr>
            <a:lvl2pPr indent="-381000" lvl="1" marL="914400" algn="l">
              <a:spcBef>
                <a:spcPts val="324"/>
              </a:spcBef>
              <a:spcAft>
                <a:spcPts val="0"/>
              </a:spcAft>
              <a:buSzPts val="2400"/>
              <a:buChar char="◦"/>
              <a:defRPr sz="2400"/>
            </a:lvl2pPr>
            <a:lvl3pPr indent="-355600" lvl="2" marL="1371600" algn="l">
              <a:spcBef>
                <a:spcPts val="350"/>
              </a:spcBef>
              <a:spcAft>
                <a:spcPts val="0"/>
              </a:spcAft>
              <a:buSzPts val="2000"/>
              <a:buChar char="⚫"/>
              <a:defRPr sz="2000"/>
            </a:lvl3pPr>
            <a:lvl4pPr indent="-342900" lvl="3" marL="1828800" algn="l">
              <a:spcBef>
                <a:spcPts val="350"/>
              </a:spcBef>
              <a:spcAft>
                <a:spcPts val="0"/>
              </a:spcAft>
              <a:buSzPts val="1800"/>
              <a:buChar char="⚫"/>
              <a:defRPr sz="1800"/>
            </a:lvl4pPr>
            <a:lvl5pPr indent="-342900" lvl="4" marL="2286000" algn="l">
              <a:spcBef>
                <a:spcPts val="350"/>
              </a:spcBef>
              <a:spcAft>
                <a:spcPts val="0"/>
              </a:spcAft>
              <a:buSzPts val="1800"/>
              <a:buChar char="⚫"/>
              <a:defRPr sz="18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55" name="Google Shape;155;p18"/>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6" name="Google Shape;156;p18"/>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7" name="Google Shape;157;p18"/>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TW"/>
              <a:t>‹#›</a:t>
            </a:fld>
            <a:endParaRPr/>
          </a:p>
        </p:txBody>
      </p:sp>
      <p:sp>
        <p:nvSpPr>
          <p:cNvPr id="158" name="Google Shape;158;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Clr>
                <a:schemeClr val="l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showMasterSp="0" type="twoTxTwoObj">
  <p:cSld name="TWO_OBJECTS_WITH_TEXT">
    <p:bg>
      <p:bgPr>
        <a:blipFill rotWithShape="1">
          <a:blip r:embed="rId2">
            <a:alphaModFix/>
          </a:blip>
          <a:tile algn="tl" flip="none" tx="0" sx="50000" ty="0" sy="50000"/>
        </a:blipFill>
      </p:bgPr>
    </p:bg>
    <p:spTree>
      <p:nvGrpSpPr>
        <p:cNvPr id="159" name="Shape 159"/>
        <p:cNvGrpSpPr/>
        <p:nvPr/>
      </p:nvGrpSpPr>
      <p:grpSpPr>
        <a:xfrm>
          <a:off x="0" y="0"/>
          <a:ext cx="0" cy="0"/>
          <a:chOff x="0" y="0"/>
          <a:chExt cx="0" cy="0"/>
        </a:xfrm>
      </p:grpSpPr>
      <p:sp>
        <p:nvSpPr>
          <p:cNvPr id="160" name="Google Shape;160;p19"/>
          <p:cNvSpPr txBox="1"/>
          <p:nvPr>
            <p:ph type="title"/>
          </p:nvPr>
        </p:nvSpPr>
        <p:spPr>
          <a:xfrm>
            <a:off x="457200" y="273050"/>
            <a:ext cx="8229600"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Clr>
                <a:schemeClr val="dk2"/>
              </a:buClr>
              <a:buSzPts val="4100"/>
              <a:buFont typeface="Rambl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1" name="Google Shape;161;p19"/>
          <p:cNvSpPr txBox="1"/>
          <p:nvPr>
            <p:ph idx="1" type="body"/>
          </p:nvPr>
        </p:nvSpPr>
        <p:spPr>
          <a:xfrm>
            <a:off x="457200" y="5410200"/>
            <a:ext cx="4040188" cy="762000"/>
          </a:xfrm>
          <a:prstGeom prst="rect">
            <a:avLst/>
          </a:prstGeom>
          <a:solidFill>
            <a:schemeClr val="accent1"/>
          </a:solidFill>
          <a:ln cap="flat" cmpd="sng" w="9650">
            <a:solidFill>
              <a:schemeClr val="accent1"/>
            </a:solidFill>
            <a:prstDash val="solid"/>
            <a:miter lim="800000"/>
            <a:headEnd len="sm" w="sm" type="none"/>
            <a:tailEnd len="sm" w="sm" type="none"/>
          </a:ln>
        </p:spPr>
        <p:txBody>
          <a:bodyPr anchorCtr="0" anchor="ctr" bIns="45700" lIns="182875" spcFirstLastPara="1" rIns="91425" wrap="square" tIns="45700"/>
          <a:lstStyle>
            <a:lvl1pPr indent="-228600" lvl="0" marL="457200" algn="l">
              <a:spcBef>
                <a:spcPts val="400"/>
              </a:spcBef>
              <a:spcAft>
                <a:spcPts val="0"/>
              </a:spcAft>
              <a:buSzPts val="1632"/>
              <a:buNone/>
              <a:defRPr b="0" sz="2400">
                <a:solidFill>
                  <a:schemeClr val="lt1"/>
                </a:solidFill>
              </a:defRPr>
            </a:lvl1pPr>
            <a:lvl2pPr indent="-228600" lvl="1" marL="914400" algn="l">
              <a:spcBef>
                <a:spcPts val="324"/>
              </a:spcBef>
              <a:spcAft>
                <a:spcPts val="0"/>
              </a:spcAft>
              <a:buSzPts val="2000"/>
              <a:buNone/>
              <a:defRPr b="1" sz="2000"/>
            </a:lvl2pPr>
            <a:lvl3pPr indent="-228600" lvl="2" marL="1371600" algn="l">
              <a:spcBef>
                <a:spcPts val="350"/>
              </a:spcBef>
              <a:spcAft>
                <a:spcPts val="0"/>
              </a:spcAft>
              <a:buSzPts val="1800"/>
              <a:buNone/>
              <a:defRPr b="1" sz="1800"/>
            </a:lvl3pPr>
            <a:lvl4pPr indent="-228600" lvl="3" marL="1828800" algn="l">
              <a:spcBef>
                <a:spcPts val="350"/>
              </a:spcBef>
              <a:spcAft>
                <a:spcPts val="0"/>
              </a:spcAft>
              <a:buSzPts val="1600"/>
              <a:buNone/>
              <a:defRPr b="1" sz="1600"/>
            </a:lvl4pPr>
            <a:lvl5pPr indent="-228600" lvl="4" marL="2286000" algn="l">
              <a:spcBef>
                <a:spcPts val="350"/>
              </a:spcBef>
              <a:spcAft>
                <a:spcPts val="0"/>
              </a:spcAft>
              <a:buSzPts val="1600"/>
              <a:buNone/>
              <a:defRPr b="1"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62" name="Google Shape;162;p19"/>
          <p:cNvSpPr txBox="1"/>
          <p:nvPr>
            <p:ph idx="2" type="body"/>
          </p:nvPr>
        </p:nvSpPr>
        <p:spPr>
          <a:xfrm>
            <a:off x="4645026" y="5410200"/>
            <a:ext cx="4041775" cy="762000"/>
          </a:xfrm>
          <a:prstGeom prst="rect">
            <a:avLst/>
          </a:prstGeom>
          <a:solidFill>
            <a:schemeClr val="accent1"/>
          </a:solidFill>
          <a:ln cap="flat" cmpd="sng" w="9650">
            <a:solidFill>
              <a:schemeClr val="accent1"/>
            </a:solidFill>
            <a:prstDash val="solid"/>
            <a:miter lim="800000"/>
            <a:headEnd len="sm" w="sm" type="none"/>
            <a:tailEnd len="sm" w="sm" type="none"/>
          </a:ln>
        </p:spPr>
        <p:txBody>
          <a:bodyPr anchorCtr="0" anchor="ctr" bIns="45700" lIns="182875" spcFirstLastPara="1" rIns="91425" wrap="square" tIns="45700"/>
          <a:lstStyle>
            <a:lvl1pPr indent="-228600" lvl="0" marL="457200" algn="l">
              <a:spcBef>
                <a:spcPts val="400"/>
              </a:spcBef>
              <a:spcAft>
                <a:spcPts val="0"/>
              </a:spcAft>
              <a:buSzPts val="1632"/>
              <a:buNone/>
              <a:defRPr b="0" sz="2400">
                <a:solidFill>
                  <a:schemeClr val="lt1"/>
                </a:solidFill>
              </a:defRPr>
            </a:lvl1pPr>
            <a:lvl2pPr indent="-228600" lvl="1" marL="914400" algn="l">
              <a:spcBef>
                <a:spcPts val="324"/>
              </a:spcBef>
              <a:spcAft>
                <a:spcPts val="0"/>
              </a:spcAft>
              <a:buSzPts val="2000"/>
              <a:buNone/>
              <a:defRPr b="1" sz="2000"/>
            </a:lvl2pPr>
            <a:lvl3pPr indent="-228600" lvl="2" marL="1371600" algn="l">
              <a:spcBef>
                <a:spcPts val="350"/>
              </a:spcBef>
              <a:spcAft>
                <a:spcPts val="0"/>
              </a:spcAft>
              <a:buSzPts val="1800"/>
              <a:buNone/>
              <a:defRPr b="1" sz="1800"/>
            </a:lvl3pPr>
            <a:lvl4pPr indent="-228600" lvl="3" marL="1828800" algn="l">
              <a:spcBef>
                <a:spcPts val="350"/>
              </a:spcBef>
              <a:spcAft>
                <a:spcPts val="0"/>
              </a:spcAft>
              <a:buSzPts val="1600"/>
              <a:buNone/>
              <a:defRPr b="1" sz="1600"/>
            </a:lvl4pPr>
            <a:lvl5pPr indent="-228600" lvl="4" marL="2286000" algn="l">
              <a:spcBef>
                <a:spcPts val="350"/>
              </a:spcBef>
              <a:spcAft>
                <a:spcPts val="0"/>
              </a:spcAft>
              <a:buSzPts val="1600"/>
              <a:buNone/>
              <a:defRPr b="1"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63" name="Google Shape;163;p19"/>
          <p:cNvSpPr txBox="1"/>
          <p:nvPr>
            <p:ph idx="3" type="body"/>
          </p:nvPr>
        </p:nvSpPr>
        <p:spPr>
          <a:xfrm>
            <a:off x="457200" y="1444294"/>
            <a:ext cx="4040188" cy="3941763"/>
          </a:xfrm>
          <a:prstGeom prst="rect">
            <a:avLst/>
          </a:prstGeom>
          <a:noFill/>
          <a:ln>
            <a:noFill/>
          </a:ln>
        </p:spPr>
        <p:txBody>
          <a:bodyPr anchorCtr="0" anchor="t" bIns="45700" lIns="91425" spcFirstLastPara="1" rIns="91425" wrap="square" tIns="45700"/>
          <a:lstStyle>
            <a:lvl1pPr indent="-332232" lvl="0" marL="457200" algn="l">
              <a:spcBef>
                <a:spcPts val="400"/>
              </a:spcBef>
              <a:spcAft>
                <a:spcPts val="0"/>
              </a:spcAft>
              <a:buSzPts val="1632"/>
              <a:buChar char="▶"/>
              <a:defRPr sz="2400"/>
            </a:lvl1pPr>
            <a:lvl2pPr indent="-355600" lvl="1" marL="914400" algn="l">
              <a:spcBef>
                <a:spcPts val="324"/>
              </a:spcBef>
              <a:spcAft>
                <a:spcPts val="0"/>
              </a:spcAft>
              <a:buSzPts val="2000"/>
              <a:buChar char="◦"/>
              <a:defRPr sz="2000"/>
            </a:lvl2pPr>
            <a:lvl3pPr indent="-342900" lvl="2" marL="1371600" algn="l">
              <a:spcBef>
                <a:spcPts val="350"/>
              </a:spcBef>
              <a:spcAft>
                <a:spcPts val="0"/>
              </a:spcAft>
              <a:buSzPts val="1800"/>
              <a:buChar char="⚫"/>
              <a:defRPr sz="1800"/>
            </a:lvl3pPr>
            <a:lvl4pPr indent="-330200" lvl="3" marL="1828800" algn="l">
              <a:spcBef>
                <a:spcPts val="350"/>
              </a:spcBef>
              <a:spcAft>
                <a:spcPts val="0"/>
              </a:spcAft>
              <a:buSzPts val="1600"/>
              <a:buChar char="⚫"/>
              <a:defRPr sz="1600"/>
            </a:lvl4pPr>
            <a:lvl5pPr indent="-330200" lvl="4" marL="2286000" algn="l">
              <a:spcBef>
                <a:spcPts val="350"/>
              </a:spcBef>
              <a:spcAft>
                <a:spcPts val="0"/>
              </a:spcAft>
              <a:buSzPts val="1600"/>
              <a:buChar char="⚫"/>
              <a:defRPr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64" name="Google Shape;164;p19"/>
          <p:cNvSpPr txBox="1"/>
          <p:nvPr>
            <p:ph idx="4" type="body"/>
          </p:nvPr>
        </p:nvSpPr>
        <p:spPr>
          <a:xfrm>
            <a:off x="4645025" y="1444294"/>
            <a:ext cx="4041775" cy="3941763"/>
          </a:xfrm>
          <a:prstGeom prst="rect">
            <a:avLst/>
          </a:prstGeom>
          <a:noFill/>
          <a:ln>
            <a:noFill/>
          </a:ln>
        </p:spPr>
        <p:txBody>
          <a:bodyPr anchorCtr="0" anchor="t" bIns="45700" lIns="91425" spcFirstLastPara="1" rIns="91425" wrap="square" tIns="45700"/>
          <a:lstStyle>
            <a:lvl1pPr indent="-332232" lvl="0" marL="457200" algn="l">
              <a:spcBef>
                <a:spcPts val="0"/>
              </a:spcBef>
              <a:spcAft>
                <a:spcPts val="0"/>
              </a:spcAft>
              <a:buSzPts val="1632"/>
              <a:buChar char="▶"/>
              <a:defRPr sz="2400"/>
            </a:lvl1pPr>
            <a:lvl2pPr indent="-355600" lvl="1" marL="914400" algn="l">
              <a:spcBef>
                <a:spcPts val="324"/>
              </a:spcBef>
              <a:spcAft>
                <a:spcPts val="0"/>
              </a:spcAft>
              <a:buSzPts val="2000"/>
              <a:buChar char="◦"/>
              <a:defRPr sz="2000"/>
            </a:lvl2pPr>
            <a:lvl3pPr indent="-342900" lvl="2" marL="1371600" algn="l">
              <a:spcBef>
                <a:spcPts val="350"/>
              </a:spcBef>
              <a:spcAft>
                <a:spcPts val="0"/>
              </a:spcAft>
              <a:buSzPts val="1800"/>
              <a:buChar char="⚫"/>
              <a:defRPr sz="1800"/>
            </a:lvl3pPr>
            <a:lvl4pPr indent="-330200" lvl="3" marL="1828800" algn="l">
              <a:spcBef>
                <a:spcPts val="350"/>
              </a:spcBef>
              <a:spcAft>
                <a:spcPts val="0"/>
              </a:spcAft>
              <a:buSzPts val="1600"/>
              <a:buChar char="⚫"/>
              <a:defRPr sz="1600"/>
            </a:lvl4pPr>
            <a:lvl5pPr indent="-330200" lvl="4" marL="2286000" algn="l">
              <a:spcBef>
                <a:spcPts val="350"/>
              </a:spcBef>
              <a:spcAft>
                <a:spcPts val="0"/>
              </a:spcAft>
              <a:buSzPts val="1600"/>
              <a:buChar char="⚫"/>
              <a:defRPr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65" name="Google Shape;165;p19"/>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6" name="Google Shape;166;p19"/>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7" name="Google Shape;167;p19"/>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bg>
      <p:bgPr>
        <a:gradFill>
          <a:gsLst>
            <a:gs pos="0">
              <a:srgbClr val="B1B1B1"/>
            </a:gs>
            <a:gs pos="40000">
              <a:srgbClr val="9E9E9E"/>
            </a:gs>
            <a:gs pos="100000">
              <a:schemeClr val="dk1"/>
            </a:gs>
          </a:gsLst>
          <a:path path="circle">
            <a:fillToRect b="100%" l="100%"/>
          </a:path>
          <a:tileRect r="-100%" t="-100%"/>
        </a:gradFill>
      </p:bgPr>
    </p:bg>
    <p:spTree>
      <p:nvGrpSpPr>
        <p:cNvPr id="168" name="Shape 168"/>
        <p:cNvGrpSpPr/>
        <p:nvPr/>
      </p:nvGrpSpPr>
      <p:grpSpPr>
        <a:xfrm>
          <a:off x="0" y="0"/>
          <a:ext cx="0" cy="0"/>
          <a:chOff x="0" y="0"/>
          <a:chExt cx="0" cy="0"/>
        </a:xfrm>
      </p:grpSpPr>
      <p:sp>
        <p:nvSpPr>
          <p:cNvPr id="169" name="Google Shape;169;p20"/>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0" name="Google Shape;170;p20"/>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1" name="Google Shape;171;p20"/>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TW"/>
              <a:t>‹#›</a:t>
            </a:fld>
            <a:endParaRPr/>
          </a:p>
        </p:txBody>
      </p:sp>
      <p:sp>
        <p:nvSpPr>
          <p:cNvPr id="172" name="Google Shape;172;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Clr>
                <a:schemeClr val="l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showMasterSp="0" type="objTx">
  <p:cSld name="OBJECT_WITH_CAPTION_TEXT">
    <p:bg>
      <p:bgPr>
        <a:blipFill rotWithShape="1">
          <a:blip r:embed="rId2">
            <a:alphaModFix/>
          </a:blip>
          <a:tile algn="tl" flip="none" tx="0" sx="50000" ty="0" sy="50000"/>
        </a:blipFill>
      </p:bgPr>
    </p:bg>
    <p:spTree>
      <p:nvGrpSpPr>
        <p:cNvPr id="173" name="Shape 173"/>
        <p:cNvGrpSpPr/>
        <p:nvPr/>
      </p:nvGrpSpPr>
      <p:grpSpPr>
        <a:xfrm>
          <a:off x="0" y="0"/>
          <a:ext cx="0" cy="0"/>
          <a:chOff x="0" y="0"/>
          <a:chExt cx="0" cy="0"/>
        </a:xfrm>
      </p:grpSpPr>
      <p:sp>
        <p:nvSpPr>
          <p:cNvPr id="174" name="Google Shape;174;p21"/>
          <p:cNvSpPr txBox="1"/>
          <p:nvPr>
            <p:ph type="title"/>
          </p:nvPr>
        </p:nvSpPr>
        <p:spPr>
          <a:xfrm>
            <a:off x="914400" y="4876800"/>
            <a:ext cx="7481776" cy="457200"/>
          </a:xfrm>
          <a:prstGeom prst="rect">
            <a:avLst/>
          </a:prstGeom>
          <a:noFill/>
          <a:ln>
            <a:noFill/>
          </a:ln>
        </p:spPr>
        <p:txBody>
          <a:bodyPr anchorCtr="0" anchor="t" bIns="45700" lIns="91425" spcFirstLastPara="1" rIns="91425" wrap="square" tIns="45700"/>
          <a:lstStyle>
            <a:lvl1pPr lvl="0" algn="r">
              <a:spcBef>
                <a:spcPts val="0"/>
              </a:spcBef>
              <a:spcAft>
                <a:spcPts val="0"/>
              </a:spcAft>
              <a:buClr>
                <a:schemeClr val="accent1"/>
              </a:buClr>
              <a:buSzPts val="2500"/>
              <a:buFont typeface="Rambla"/>
              <a:buNone/>
              <a:defRPr b="0" sz="25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5" name="Google Shape;175;p21"/>
          <p:cNvSpPr txBox="1"/>
          <p:nvPr>
            <p:ph idx="1" type="body"/>
          </p:nvPr>
        </p:nvSpPr>
        <p:spPr>
          <a:xfrm>
            <a:off x="4419600" y="5355102"/>
            <a:ext cx="3974592" cy="914400"/>
          </a:xfrm>
          <a:prstGeom prst="rect">
            <a:avLst/>
          </a:prstGeom>
          <a:noFill/>
          <a:ln>
            <a:noFill/>
          </a:ln>
        </p:spPr>
        <p:txBody>
          <a:bodyPr anchorCtr="0" anchor="t" bIns="45700" lIns="91425" spcFirstLastPara="1" rIns="91425" wrap="square" tIns="45700"/>
          <a:lstStyle>
            <a:lvl1pPr indent="-228600" lvl="0" marL="457200" algn="r">
              <a:spcBef>
                <a:spcPts val="400"/>
              </a:spcBef>
              <a:spcAft>
                <a:spcPts val="0"/>
              </a:spcAft>
              <a:buSzPts val="1088"/>
              <a:buNone/>
              <a:defRPr sz="1600"/>
            </a:lvl1pPr>
            <a:lvl2pPr indent="-228600" lvl="1" marL="914400" algn="l">
              <a:spcBef>
                <a:spcPts val="324"/>
              </a:spcBef>
              <a:spcAft>
                <a:spcPts val="0"/>
              </a:spcAft>
              <a:buSzPts val="1200"/>
              <a:buNone/>
              <a:defRPr sz="1200"/>
            </a:lvl2pPr>
            <a:lvl3pPr indent="-228600" lvl="2" marL="1371600" algn="l">
              <a:spcBef>
                <a:spcPts val="350"/>
              </a:spcBef>
              <a:spcAft>
                <a:spcPts val="0"/>
              </a:spcAft>
              <a:buSzPts val="1000"/>
              <a:buNone/>
              <a:defRPr sz="1000"/>
            </a:lvl3pPr>
            <a:lvl4pPr indent="-228600" lvl="3" marL="1828800" algn="l">
              <a:spcBef>
                <a:spcPts val="350"/>
              </a:spcBef>
              <a:spcAft>
                <a:spcPts val="0"/>
              </a:spcAft>
              <a:buSzPts val="900"/>
              <a:buNone/>
              <a:defRPr sz="900"/>
            </a:lvl4pPr>
            <a:lvl5pPr indent="-228600" lvl="4" marL="2286000" algn="l">
              <a:spcBef>
                <a:spcPts val="350"/>
              </a:spcBef>
              <a:spcAft>
                <a:spcPts val="0"/>
              </a:spcAft>
              <a:buSzPts val="900"/>
              <a:buNone/>
              <a:defRPr sz="9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76" name="Google Shape;176;p21"/>
          <p:cNvSpPr txBox="1"/>
          <p:nvPr>
            <p:ph idx="2" type="body"/>
          </p:nvPr>
        </p:nvSpPr>
        <p:spPr>
          <a:xfrm>
            <a:off x="914400" y="274320"/>
            <a:ext cx="7479792" cy="4572000"/>
          </a:xfrm>
          <a:prstGeom prst="rect">
            <a:avLst/>
          </a:prstGeom>
          <a:noFill/>
          <a:ln>
            <a:noFill/>
          </a:ln>
        </p:spPr>
        <p:txBody>
          <a:bodyPr anchorCtr="0" anchor="t" bIns="45700" lIns="91425" spcFirstLastPara="1" rIns="91425" wrap="square" tIns="45700"/>
          <a:lstStyle>
            <a:lvl1pPr indent="-366776" lvl="0" marL="457200" algn="l">
              <a:spcBef>
                <a:spcPts val="400"/>
              </a:spcBef>
              <a:spcAft>
                <a:spcPts val="0"/>
              </a:spcAft>
              <a:buSzPts val="2176"/>
              <a:buChar char="▶"/>
              <a:defRPr sz="3200"/>
            </a:lvl1pPr>
            <a:lvl2pPr indent="-406400" lvl="1" marL="914400" algn="l">
              <a:spcBef>
                <a:spcPts val="324"/>
              </a:spcBef>
              <a:spcAft>
                <a:spcPts val="0"/>
              </a:spcAft>
              <a:buSzPts val="2800"/>
              <a:buChar char="◦"/>
              <a:defRPr sz="2800"/>
            </a:lvl2pPr>
            <a:lvl3pPr indent="-381000" lvl="2" marL="1371600" algn="l">
              <a:spcBef>
                <a:spcPts val="350"/>
              </a:spcBef>
              <a:spcAft>
                <a:spcPts val="0"/>
              </a:spcAft>
              <a:buSzPts val="2400"/>
              <a:buChar char="⚫"/>
              <a:defRPr sz="2400"/>
            </a:lvl3pPr>
            <a:lvl4pPr indent="-355600" lvl="3" marL="1828800" algn="l">
              <a:spcBef>
                <a:spcPts val="350"/>
              </a:spcBef>
              <a:spcAft>
                <a:spcPts val="0"/>
              </a:spcAft>
              <a:buSzPts val="2000"/>
              <a:buChar char="⚫"/>
              <a:defRPr sz="2000"/>
            </a:lvl4pPr>
            <a:lvl5pPr indent="-355600" lvl="4" marL="2286000" algn="l">
              <a:spcBef>
                <a:spcPts val="350"/>
              </a:spcBef>
              <a:spcAft>
                <a:spcPts val="0"/>
              </a:spcAft>
              <a:buSzPts val="2000"/>
              <a:buChar char="⚫"/>
              <a:defRPr sz="20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77" name="Google Shape;177;p21"/>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8" name="Google Shape;178;p21"/>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9" name="Google Shape;179;p21"/>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49" name="Shape 49"/>
        <p:cNvGrpSpPr/>
        <p:nvPr/>
      </p:nvGrpSpPr>
      <p:grpSpPr>
        <a:xfrm>
          <a:off x="0" y="0"/>
          <a:ext cx="0" cy="0"/>
          <a:chOff x="0" y="0"/>
          <a:chExt cx="0" cy="0"/>
        </a:xfrm>
      </p:grpSpPr>
      <p:sp>
        <p:nvSpPr>
          <p:cNvPr id="50" name="Google Shape;50;p3"/>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2" name="Google Shape;52;p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showMasterSp="0" type="picTx">
  <p:cSld name="PICTURE_WITH_CAPTION_TEXT">
    <p:bg>
      <p:bgPr>
        <a:gradFill>
          <a:gsLst>
            <a:gs pos="0">
              <a:srgbClr val="B1B1B1"/>
            </a:gs>
            <a:gs pos="40000">
              <a:srgbClr val="9E9E9E"/>
            </a:gs>
            <a:gs pos="100000">
              <a:schemeClr val="dk1"/>
            </a:gs>
          </a:gsLst>
          <a:path path="circle">
            <a:fillToRect b="100%" l="100%"/>
          </a:path>
          <a:tileRect r="-100%" t="-100%"/>
        </a:gradFill>
      </p:bgPr>
    </p:bg>
    <p:spTree>
      <p:nvGrpSpPr>
        <p:cNvPr id="180" name="Shape 180"/>
        <p:cNvGrpSpPr/>
        <p:nvPr/>
      </p:nvGrpSpPr>
      <p:grpSpPr>
        <a:xfrm>
          <a:off x="0" y="0"/>
          <a:ext cx="0" cy="0"/>
          <a:chOff x="0" y="0"/>
          <a:chExt cx="0" cy="0"/>
        </a:xfrm>
      </p:grpSpPr>
      <p:sp>
        <p:nvSpPr>
          <p:cNvPr id="181" name="Google Shape;181;p22"/>
          <p:cNvSpPr txBox="1"/>
          <p:nvPr>
            <p:ph idx="1" type="body"/>
          </p:nvPr>
        </p:nvSpPr>
        <p:spPr>
          <a:xfrm>
            <a:off x="1141232" y="5443402"/>
            <a:ext cx="7162800" cy="648232"/>
          </a:xfrm>
          <a:prstGeom prst="rect">
            <a:avLst/>
          </a:prstGeom>
          <a:noFill/>
          <a:ln>
            <a:noFill/>
          </a:ln>
        </p:spPr>
        <p:txBody>
          <a:bodyPr anchorCtr="0" anchor="t" bIns="45700" lIns="91425" spcFirstLastPara="1" rIns="91425" wrap="square" tIns="0"/>
          <a:lstStyle>
            <a:lvl1pPr indent="-228600" lvl="0" marL="457200" marR="18288" algn="r">
              <a:spcBef>
                <a:spcPts val="400"/>
              </a:spcBef>
              <a:spcAft>
                <a:spcPts val="0"/>
              </a:spcAft>
              <a:buSzPts val="952"/>
              <a:buNone/>
              <a:defRPr sz="1400"/>
            </a:lvl1pPr>
            <a:lvl2pPr indent="-304800" lvl="1" marL="914400" algn="l">
              <a:spcBef>
                <a:spcPts val="324"/>
              </a:spcBef>
              <a:spcAft>
                <a:spcPts val="0"/>
              </a:spcAft>
              <a:buSzPts val="1200"/>
              <a:buChar char="◦"/>
              <a:defRPr sz="1200"/>
            </a:lvl2pPr>
            <a:lvl3pPr indent="-292100" lvl="2" marL="1371600" algn="l">
              <a:spcBef>
                <a:spcPts val="350"/>
              </a:spcBef>
              <a:spcAft>
                <a:spcPts val="0"/>
              </a:spcAft>
              <a:buSzPts val="1000"/>
              <a:buChar char="⚫"/>
              <a:defRPr sz="1000"/>
            </a:lvl3pPr>
            <a:lvl4pPr indent="-285750" lvl="3" marL="1828800" algn="l">
              <a:spcBef>
                <a:spcPts val="350"/>
              </a:spcBef>
              <a:spcAft>
                <a:spcPts val="0"/>
              </a:spcAft>
              <a:buSzPts val="900"/>
              <a:buChar char="⚫"/>
              <a:defRPr sz="900"/>
            </a:lvl4pPr>
            <a:lvl5pPr indent="-285750" lvl="4" marL="2286000" algn="l">
              <a:spcBef>
                <a:spcPts val="350"/>
              </a:spcBef>
              <a:spcAft>
                <a:spcPts val="0"/>
              </a:spcAft>
              <a:buSzPts val="900"/>
              <a:buChar char="⚫"/>
              <a:defRPr sz="9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82" name="Google Shape;182;p22"/>
          <p:cNvSpPr/>
          <p:nvPr>
            <p:ph idx="2" type="pic"/>
          </p:nvPr>
        </p:nvSpPr>
        <p:spPr>
          <a:xfrm>
            <a:off x="228600" y="189968"/>
            <a:ext cx="8686800" cy="4389120"/>
          </a:xfrm>
          <a:prstGeom prst="rect">
            <a:avLst/>
          </a:prstGeom>
          <a:solidFill>
            <a:schemeClr val="dk2"/>
          </a:solidFill>
          <a:ln cap="flat" cmpd="sng" w="9525">
            <a:solidFill>
              <a:schemeClr val="dk1"/>
            </a:solidFill>
            <a:prstDash val="solid"/>
            <a:round/>
            <a:headEnd len="sm" w="sm" type="none"/>
            <a:tailEnd len="sm" w="sm" type="none"/>
          </a:ln>
        </p:spPr>
        <p:txBody>
          <a:bodyPr anchorCtr="0" anchor="t" bIns="45700" lIns="91425" spcFirstLastPara="1" rIns="91425" wrap="square" tIns="45700"/>
          <a:lstStyle>
            <a:lvl1pPr lvl="0" marR="0" rtl="0" algn="l">
              <a:spcBef>
                <a:spcPts val="400"/>
              </a:spcBef>
              <a:spcAft>
                <a:spcPts val="0"/>
              </a:spcAft>
              <a:buClr>
                <a:schemeClr val="accent1"/>
              </a:buClr>
              <a:buSzPts val="2176"/>
              <a:buFont typeface="Noto Sans Symbols"/>
              <a:buNone/>
              <a:defRPr b="0" i="0" sz="3200" u="none" cap="none" strike="noStrike">
                <a:solidFill>
                  <a:schemeClr val="lt1"/>
                </a:solidFill>
                <a:latin typeface="Rambla"/>
                <a:ea typeface="Rambla"/>
                <a:cs typeface="Rambla"/>
                <a:sym typeface="Rambla"/>
              </a:defRPr>
            </a:lvl1pPr>
            <a:lvl2pPr lvl="1" marR="0" rtl="0" algn="l">
              <a:spcBef>
                <a:spcPts val="324"/>
              </a:spcBef>
              <a:spcAft>
                <a:spcPts val="0"/>
              </a:spcAft>
              <a:buClr>
                <a:schemeClr val="accent1"/>
              </a:buClr>
              <a:buSzPts val="2300"/>
              <a:buFont typeface="Verdana"/>
              <a:buChar char="◦"/>
              <a:defRPr b="0" i="0" sz="2300" u="none" cap="none" strike="noStrike">
                <a:solidFill>
                  <a:schemeClr val="lt1"/>
                </a:solidFill>
                <a:latin typeface="Rambla"/>
                <a:ea typeface="Rambla"/>
                <a:cs typeface="Rambla"/>
                <a:sym typeface="Rambla"/>
              </a:defRPr>
            </a:lvl2pPr>
            <a:lvl3pPr lvl="2" marR="0" rtl="0" algn="l">
              <a:spcBef>
                <a:spcPts val="350"/>
              </a:spcBef>
              <a:spcAft>
                <a:spcPts val="0"/>
              </a:spcAft>
              <a:buClr>
                <a:schemeClr val="accent2"/>
              </a:buClr>
              <a:buSzPts val="2100"/>
              <a:buFont typeface="Noto Sans Symbols"/>
              <a:buChar char="⚫"/>
              <a:defRPr b="0" i="0" sz="2100" u="none" cap="none" strike="noStrike">
                <a:solidFill>
                  <a:schemeClr val="lt1"/>
                </a:solidFill>
                <a:latin typeface="Rambla"/>
                <a:ea typeface="Rambla"/>
                <a:cs typeface="Rambla"/>
                <a:sym typeface="Rambla"/>
              </a:defRPr>
            </a:lvl3pPr>
            <a:lvl4pPr lvl="3" marR="0" rtl="0" algn="l">
              <a:spcBef>
                <a:spcPts val="350"/>
              </a:spcBef>
              <a:spcAft>
                <a:spcPts val="0"/>
              </a:spcAft>
              <a:buClr>
                <a:schemeClr val="accent2"/>
              </a:buClr>
              <a:buSzPts val="1900"/>
              <a:buFont typeface="Noto Sans Symbols"/>
              <a:buChar char="⚫"/>
              <a:defRPr b="0" i="0" sz="1900" u="none" cap="none" strike="noStrike">
                <a:solidFill>
                  <a:schemeClr val="lt1"/>
                </a:solidFill>
                <a:latin typeface="Rambla"/>
                <a:ea typeface="Rambla"/>
                <a:cs typeface="Rambla"/>
                <a:sym typeface="Rambla"/>
              </a:defRPr>
            </a:lvl4pPr>
            <a:lvl5pPr lvl="4" marR="0" rtl="0" algn="l">
              <a:spcBef>
                <a:spcPts val="350"/>
              </a:spcBef>
              <a:spcAft>
                <a:spcPts val="0"/>
              </a:spcAft>
              <a:buClr>
                <a:schemeClr val="accent2"/>
              </a:buClr>
              <a:buSzPts val="1800"/>
              <a:buFont typeface="Noto Sans Symbols"/>
              <a:buChar char="⚫"/>
              <a:defRPr b="0" i="0" sz="1800" u="none" cap="none" strike="noStrike">
                <a:solidFill>
                  <a:schemeClr val="lt1"/>
                </a:solidFill>
                <a:latin typeface="Rambla"/>
                <a:ea typeface="Rambla"/>
                <a:cs typeface="Rambla"/>
                <a:sym typeface="Rambla"/>
              </a:defRPr>
            </a:lvl5pPr>
            <a:lvl6pPr lvl="5" marR="0" rtl="0" algn="l">
              <a:spcBef>
                <a:spcPts val="350"/>
              </a:spcBef>
              <a:spcAft>
                <a:spcPts val="0"/>
              </a:spcAft>
              <a:buClr>
                <a:schemeClr val="accent3"/>
              </a:buClr>
              <a:buSzPts val="1800"/>
              <a:buFont typeface="Noto Sans Symbols"/>
              <a:buChar char="◾"/>
              <a:defRPr b="0" i="0" sz="1800" u="none" cap="none" strike="noStrike">
                <a:solidFill>
                  <a:schemeClr val="lt1"/>
                </a:solidFill>
                <a:latin typeface="Rambla"/>
                <a:ea typeface="Rambla"/>
                <a:cs typeface="Rambla"/>
                <a:sym typeface="Rambla"/>
              </a:defRPr>
            </a:lvl6pPr>
            <a:lvl7pPr lvl="6" marR="0" rtl="0" algn="l">
              <a:spcBef>
                <a:spcPts val="350"/>
              </a:spcBef>
              <a:spcAft>
                <a:spcPts val="0"/>
              </a:spcAft>
              <a:buClr>
                <a:schemeClr val="accent3"/>
              </a:buClr>
              <a:buSzPts val="1600"/>
              <a:buFont typeface="Noto Sans Symbols"/>
              <a:buChar char="◾"/>
              <a:defRPr b="0" i="0" sz="1600" u="none" cap="none" strike="noStrike">
                <a:solidFill>
                  <a:schemeClr val="lt1"/>
                </a:solidFill>
                <a:latin typeface="Rambla"/>
                <a:ea typeface="Rambla"/>
                <a:cs typeface="Rambla"/>
                <a:sym typeface="Rambla"/>
              </a:defRPr>
            </a:lvl7pPr>
            <a:lvl8pPr lvl="7" marR="0" rtl="0" algn="l">
              <a:spcBef>
                <a:spcPts val="350"/>
              </a:spcBef>
              <a:spcAft>
                <a:spcPts val="0"/>
              </a:spcAft>
              <a:buClr>
                <a:schemeClr val="accent3"/>
              </a:buClr>
              <a:buSzPts val="1600"/>
              <a:buFont typeface="Noto Sans Symbols"/>
              <a:buChar char="◾"/>
              <a:defRPr b="0" i="0" sz="1600" u="none" cap="none" strike="noStrike">
                <a:solidFill>
                  <a:schemeClr val="lt1"/>
                </a:solidFill>
                <a:latin typeface="Rambla"/>
                <a:ea typeface="Rambla"/>
                <a:cs typeface="Rambla"/>
                <a:sym typeface="Rambla"/>
              </a:defRPr>
            </a:lvl8pPr>
            <a:lvl9pPr lvl="8" marR="0" rtl="0" algn="l">
              <a:spcBef>
                <a:spcPts val="350"/>
              </a:spcBef>
              <a:spcAft>
                <a:spcPts val="0"/>
              </a:spcAft>
              <a:buClr>
                <a:schemeClr val="accent3"/>
              </a:buClr>
              <a:buSzPts val="1600"/>
              <a:buFont typeface="Noto Sans Symbols"/>
              <a:buChar char="◾"/>
              <a:defRPr b="0" i="0" sz="1600" u="none" cap="none" strike="noStrike">
                <a:solidFill>
                  <a:schemeClr val="lt1"/>
                </a:solidFill>
                <a:latin typeface="Rambla"/>
                <a:ea typeface="Rambla"/>
                <a:cs typeface="Rambla"/>
                <a:sym typeface="Rambla"/>
              </a:defRPr>
            </a:lvl9pPr>
          </a:lstStyle>
          <a:p/>
        </p:txBody>
      </p:sp>
      <p:sp>
        <p:nvSpPr>
          <p:cNvPr id="183" name="Google Shape;183;p22"/>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4" name="Google Shape;184;p22"/>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5" name="Google Shape;185;p22"/>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b="0" sz="1000">
                <a:solidFill>
                  <a:schemeClr val="lt1"/>
                </a:solidFill>
                <a:latin typeface="Times New Roman"/>
                <a:ea typeface="Times New Roman"/>
                <a:cs typeface="Times New Roman"/>
                <a:sym typeface="Times New Roman"/>
              </a:defRPr>
            </a:lvl1pPr>
            <a:lvl2pPr indent="0" lvl="1" marL="0" algn="r">
              <a:spcBef>
                <a:spcPts val="0"/>
              </a:spcBef>
              <a:spcAft>
                <a:spcPts val="0"/>
              </a:spcAft>
              <a:buNone/>
              <a:defRPr b="0" sz="1000">
                <a:solidFill>
                  <a:schemeClr val="lt1"/>
                </a:solidFill>
                <a:latin typeface="Times New Roman"/>
                <a:ea typeface="Times New Roman"/>
                <a:cs typeface="Times New Roman"/>
                <a:sym typeface="Times New Roman"/>
              </a:defRPr>
            </a:lvl2pPr>
            <a:lvl3pPr indent="0" lvl="2" marL="0" algn="r">
              <a:spcBef>
                <a:spcPts val="0"/>
              </a:spcBef>
              <a:spcAft>
                <a:spcPts val="0"/>
              </a:spcAft>
              <a:buNone/>
              <a:defRPr b="0" sz="1000">
                <a:solidFill>
                  <a:schemeClr val="lt1"/>
                </a:solidFill>
                <a:latin typeface="Times New Roman"/>
                <a:ea typeface="Times New Roman"/>
                <a:cs typeface="Times New Roman"/>
                <a:sym typeface="Times New Roman"/>
              </a:defRPr>
            </a:lvl3pPr>
            <a:lvl4pPr indent="0" lvl="3" marL="0" algn="r">
              <a:spcBef>
                <a:spcPts val="0"/>
              </a:spcBef>
              <a:spcAft>
                <a:spcPts val="0"/>
              </a:spcAft>
              <a:buNone/>
              <a:defRPr b="0" sz="1000">
                <a:solidFill>
                  <a:schemeClr val="lt1"/>
                </a:solidFill>
                <a:latin typeface="Times New Roman"/>
                <a:ea typeface="Times New Roman"/>
                <a:cs typeface="Times New Roman"/>
                <a:sym typeface="Times New Roman"/>
              </a:defRPr>
            </a:lvl4pPr>
            <a:lvl5pPr indent="0" lvl="4" marL="0" algn="r">
              <a:spcBef>
                <a:spcPts val="0"/>
              </a:spcBef>
              <a:spcAft>
                <a:spcPts val="0"/>
              </a:spcAft>
              <a:buNone/>
              <a:defRPr b="0" sz="1000">
                <a:solidFill>
                  <a:schemeClr val="lt1"/>
                </a:solidFill>
                <a:latin typeface="Times New Roman"/>
                <a:ea typeface="Times New Roman"/>
                <a:cs typeface="Times New Roman"/>
                <a:sym typeface="Times New Roman"/>
              </a:defRPr>
            </a:lvl5pPr>
            <a:lvl6pPr indent="0" lvl="5" marL="0" algn="r">
              <a:spcBef>
                <a:spcPts val="0"/>
              </a:spcBef>
              <a:spcAft>
                <a:spcPts val="0"/>
              </a:spcAft>
              <a:buNone/>
              <a:defRPr b="0" sz="1000">
                <a:solidFill>
                  <a:schemeClr val="lt1"/>
                </a:solidFill>
                <a:latin typeface="Times New Roman"/>
                <a:ea typeface="Times New Roman"/>
                <a:cs typeface="Times New Roman"/>
                <a:sym typeface="Times New Roman"/>
              </a:defRPr>
            </a:lvl6pPr>
            <a:lvl7pPr indent="0" lvl="6" marL="0" algn="r">
              <a:spcBef>
                <a:spcPts val="0"/>
              </a:spcBef>
              <a:spcAft>
                <a:spcPts val="0"/>
              </a:spcAft>
              <a:buNone/>
              <a:defRPr b="0" sz="1000">
                <a:solidFill>
                  <a:schemeClr val="lt1"/>
                </a:solidFill>
                <a:latin typeface="Times New Roman"/>
                <a:ea typeface="Times New Roman"/>
                <a:cs typeface="Times New Roman"/>
                <a:sym typeface="Times New Roman"/>
              </a:defRPr>
            </a:lvl7pPr>
            <a:lvl8pPr indent="0" lvl="7" marL="0" algn="r">
              <a:spcBef>
                <a:spcPts val="0"/>
              </a:spcBef>
              <a:spcAft>
                <a:spcPts val="0"/>
              </a:spcAft>
              <a:buNone/>
              <a:defRPr b="0" sz="1000">
                <a:solidFill>
                  <a:schemeClr val="lt1"/>
                </a:solidFill>
                <a:latin typeface="Times New Roman"/>
                <a:ea typeface="Times New Roman"/>
                <a:cs typeface="Times New Roman"/>
                <a:sym typeface="Times New Roman"/>
              </a:defRPr>
            </a:lvl8pPr>
            <a:lvl9pPr indent="0" lvl="8" marL="0" algn="r">
              <a:spcBef>
                <a:spcPts val="0"/>
              </a:spcBef>
              <a:spcAft>
                <a:spcPts val="0"/>
              </a:spcAft>
              <a:buNone/>
              <a:defRPr b="0" sz="1000">
                <a:solidFill>
                  <a:schemeClr val="lt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
        <p:nvSpPr>
          <p:cNvPr id="186" name="Google Shape;186;p22"/>
          <p:cNvSpPr txBox="1"/>
          <p:nvPr>
            <p:ph type="title"/>
          </p:nvPr>
        </p:nvSpPr>
        <p:spPr>
          <a:xfrm>
            <a:off x="228600" y="4865122"/>
            <a:ext cx="8075432" cy="562672"/>
          </a:xfrm>
          <a:prstGeom prst="rect">
            <a:avLst/>
          </a:prstGeom>
          <a:noFill/>
          <a:ln>
            <a:noFill/>
          </a:ln>
        </p:spPr>
        <p:txBody>
          <a:bodyPr anchorCtr="0" anchor="t" bIns="45700" lIns="91425" spcFirstLastPara="1" rIns="91425" wrap="square" tIns="45700"/>
          <a:lstStyle>
            <a:lvl1pPr lvl="0" marR="0" algn="r">
              <a:spcBef>
                <a:spcPts val="0"/>
              </a:spcBef>
              <a:spcAft>
                <a:spcPts val="0"/>
              </a:spcAft>
              <a:buClr>
                <a:schemeClr val="accent1"/>
              </a:buClr>
              <a:buSzPts val="3000"/>
              <a:buFont typeface="Rambla"/>
              <a:buNone/>
              <a:defRPr b="0" sz="3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7" name="Google Shape;187;p22"/>
          <p:cNvSpPr/>
          <p:nvPr/>
        </p:nvSpPr>
        <p:spPr>
          <a:xfrm>
            <a:off x="499273" y="5944936"/>
            <a:ext cx="4940624" cy="921076"/>
          </a:xfrm>
          <a:custGeom>
            <a:rect b="b" l="l" r="r" t="t"/>
            <a:pathLst>
              <a:path extrusionOk="0" h="337" w="7485">
                <a:moveTo>
                  <a:pt x="0" y="2"/>
                </a:moveTo>
                <a:lnTo>
                  <a:pt x="7485" y="337"/>
                </a:lnTo>
                <a:lnTo>
                  <a:pt x="5558" y="337"/>
                </a:lnTo>
                <a:lnTo>
                  <a:pt x="1" y="0"/>
                </a:lnTo>
              </a:path>
            </a:pathLst>
          </a:custGeom>
          <a:solidFill>
            <a:srgbClr val="9CCADC">
              <a:alpha val="4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
        <p:nvSpPr>
          <p:cNvPr id="188" name="Google Shape;188;p22"/>
          <p:cNvSpPr/>
          <p:nvPr/>
        </p:nvSpPr>
        <p:spPr>
          <a:xfrm>
            <a:off x="485717" y="5939011"/>
            <a:ext cx="3690451" cy="933450"/>
          </a:xfrm>
          <a:custGeom>
            <a:rect b="b" l="l" r="r" t="t"/>
            <a:pathLst>
              <a:path extrusionOk="0" h="588" w="5591">
                <a:moveTo>
                  <a:pt x="0" y="0"/>
                </a:moveTo>
                <a:lnTo>
                  <a:pt x="5591" y="585"/>
                </a:lnTo>
                <a:lnTo>
                  <a:pt x="4415" y="588"/>
                </a:lnTo>
                <a:lnTo>
                  <a:pt x="12" y="4"/>
                </a:lnTo>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
        <p:nvSpPr>
          <p:cNvPr id="189" name="Google Shape;189;p22"/>
          <p:cNvSpPr/>
          <p:nvPr/>
        </p:nvSpPr>
        <p:spPr>
          <a:xfrm>
            <a:off x="-6042" y="5791253"/>
            <a:ext cx="3402314" cy="1080868"/>
          </a:xfrm>
          <a:prstGeom prst="rtTriangle">
            <a:avLst/>
          </a:prstGeom>
          <a:blipFill rotWithShape="1">
            <a:blip r:embed="rId2">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cxnSp>
        <p:nvCxnSpPr>
          <p:cNvPr id="190" name="Google Shape;190;p22"/>
          <p:cNvCxnSpPr/>
          <p:nvPr/>
        </p:nvCxnSpPr>
        <p:spPr>
          <a:xfrm>
            <a:off x="-9237" y="5787738"/>
            <a:ext cx="3405509" cy="1084383"/>
          </a:xfrm>
          <a:prstGeom prst="straightConnector1">
            <a:avLst/>
          </a:prstGeom>
          <a:noFill/>
          <a:ln cap="flat" cmpd="sng" w="12050">
            <a:solidFill>
              <a:srgbClr val="93C5D8"/>
            </a:solidFill>
            <a:prstDash val="solid"/>
            <a:miter lim="800000"/>
            <a:headEnd len="sm" w="sm" type="none"/>
            <a:tailEnd len="sm" w="sm" type="none"/>
          </a:ln>
        </p:spPr>
      </p:cxnSp>
      <p:sp>
        <p:nvSpPr>
          <p:cNvPr id="191" name="Google Shape;191;p22"/>
          <p:cNvSpPr/>
          <p:nvPr/>
        </p:nvSpPr>
        <p:spPr>
          <a:xfrm>
            <a:off x="8664112" y="4988440"/>
            <a:ext cx="182880" cy="228600"/>
          </a:xfrm>
          <a:prstGeom prst="chevron">
            <a:avLst>
              <a:gd fmla="val 50000" name="adj"/>
            </a:avLst>
          </a:prstGeom>
          <a:gradFill>
            <a:gsLst>
              <a:gs pos="0">
                <a:srgbClr val="1488A5"/>
              </a:gs>
              <a:gs pos="72000">
                <a:srgbClr val="4DB7DA"/>
              </a:gs>
              <a:gs pos="100000">
                <a:srgbClr val="7CC2DD"/>
              </a:gs>
            </a:gsLst>
            <a:lin ang="16200000" scaled="0"/>
          </a:gradFill>
          <a:ln cap="rnd" cmpd="sng" w="9525">
            <a:solidFill>
              <a:srgbClr val="20768B"/>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
        <p:nvSpPr>
          <p:cNvPr id="192" name="Google Shape;192;p22"/>
          <p:cNvSpPr/>
          <p:nvPr/>
        </p:nvSpPr>
        <p:spPr>
          <a:xfrm>
            <a:off x="8477696" y="4988440"/>
            <a:ext cx="182880" cy="228600"/>
          </a:xfrm>
          <a:prstGeom prst="chevron">
            <a:avLst>
              <a:gd fmla="val 50000" name="adj"/>
            </a:avLst>
          </a:prstGeom>
          <a:gradFill>
            <a:gsLst>
              <a:gs pos="0">
                <a:srgbClr val="1488A5"/>
              </a:gs>
              <a:gs pos="72000">
                <a:srgbClr val="4DB7DA"/>
              </a:gs>
              <a:gs pos="100000">
                <a:srgbClr val="7CC2DD"/>
              </a:gs>
            </a:gsLst>
            <a:lin ang="16200000" scaled="0"/>
          </a:gradFill>
          <a:ln cap="rnd" cmpd="sng" w="9525">
            <a:solidFill>
              <a:srgbClr val="20768B"/>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193" name="Shape 193"/>
        <p:cNvGrpSpPr/>
        <p:nvPr/>
      </p:nvGrpSpPr>
      <p:grpSpPr>
        <a:xfrm>
          <a:off x="0" y="0"/>
          <a:ext cx="0" cy="0"/>
          <a:chOff x="0" y="0"/>
          <a:chExt cx="0" cy="0"/>
        </a:xfrm>
      </p:grpSpPr>
      <p:sp>
        <p:nvSpPr>
          <p:cNvPr id="194" name="Google Shape;194;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5" name="Google Shape;195;p23"/>
          <p:cNvSpPr txBox="1"/>
          <p:nvPr>
            <p:ph idx="1" type="body"/>
          </p:nvPr>
        </p:nvSpPr>
        <p:spPr>
          <a:xfrm rot="5400000">
            <a:off x="2378964" y="-440436"/>
            <a:ext cx="4386071" cy="8229600"/>
          </a:xfrm>
          <a:prstGeom prst="rect">
            <a:avLst/>
          </a:prstGeom>
          <a:noFill/>
          <a:ln>
            <a:noFill/>
          </a:ln>
        </p:spPr>
        <p:txBody>
          <a:bodyPr anchorCtr="0" anchor="t" bIns="45700" lIns="91425" spcFirstLastPara="1" rIns="91425" wrap="square" tIns="45700"/>
          <a:lstStyle>
            <a:lvl1pPr indent="-306324" lvl="0" marL="457200" algn="l">
              <a:spcBef>
                <a:spcPts val="400"/>
              </a:spcBef>
              <a:spcAft>
                <a:spcPts val="0"/>
              </a:spcAft>
              <a:buSzPts val="1224"/>
              <a:buChar char="▶"/>
              <a:defRPr/>
            </a:lvl1pPr>
            <a:lvl2pPr indent="-342900" lvl="1" marL="914400" algn="l">
              <a:spcBef>
                <a:spcPts val="324"/>
              </a:spcBef>
              <a:spcAft>
                <a:spcPts val="0"/>
              </a:spcAft>
              <a:buSzPts val="1800"/>
              <a:buChar char="◦"/>
              <a:defRPr/>
            </a:lvl2pPr>
            <a:lvl3pPr indent="-342900" lvl="2" marL="1371600" algn="l">
              <a:spcBef>
                <a:spcPts val="350"/>
              </a:spcBef>
              <a:spcAft>
                <a:spcPts val="0"/>
              </a:spcAft>
              <a:buSzPts val="1800"/>
              <a:buChar char="⚫"/>
              <a:defRPr/>
            </a:lvl3pPr>
            <a:lvl4pPr indent="-342900" lvl="3" marL="1828800" algn="l">
              <a:spcBef>
                <a:spcPts val="350"/>
              </a:spcBef>
              <a:spcAft>
                <a:spcPts val="0"/>
              </a:spcAft>
              <a:buSzPts val="1800"/>
              <a:buChar char="⚫"/>
              <a:defRPr/>
            </a:lvl4pPr>
            <a:lvl5pPr indent="-342900" lvl="4" marL="2286000" algn="l">
              <a:spcBef>
                <a:spcPts val="350"/>
              </a:spcBef>
              <a:spcAft>
                <a:spcPts val="0"/>
              </a:spcAft>
              <a:buSzPts val="1800"/>
              <a:buChar char="⚫"/>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196" name="Google Shape;196;p23"/>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7" name="Google Shape;197;p23"/>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8" name="Google Shape;198;p23"/>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199" name="Shape 199"/>
        <p:cNvGrpSpPr/>
        <p:nvPr/>
      </p:nvGrpSpPr>
      <p:grpSpPr>
        <a:xfrm>
          <a:off x="0" y="0"/>
          <a:ext cx="0" cy="0"/>
          <a:chOff x="0" y="0"/>
          <a:chExt cx="0" cy="0"/>
        </a:xfrm>
      </p:grpSpPr>
      <p:sp>
        <p:nvSpPr>
          <p:cNvPr id="200" name="Google Shape;200;p24"/>
          <p:cNvSpPr txBox="1"/>
          <p:nvPr>
            <p:ph type="title"/>
          </p:nvPr>
        </p:nvSpPr>
        <p:spPr>
          <a:xfrm rot="5400000">
            <a:off x="4936367" y="2182285"/>
            <a:ext cx="5592761" cy="1777470"/>
          </a:xfrm>
          <a:prstGeom prst="rect">
            <a:avLst/>
          </a:prstGeom>
          <a:noFill/>
          <a:ln>
            <a:noFill/>
          </a:ln>
        </p:spPr>
        <p:txBody>
          <a:bodyPr anchorCtr="0" anchor="ctr" bIns="45700" lIns="91425" spcFirstLastPara="1" rIns="91425" wrap="square" tIns="45700"/>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1" name="Google Shape;201;p24"/>
          <p:cNvSpPr txBox="1"/>
          <p:nvPr>
            <p:ph idx="1" type="body"/>
          </p:nvPr>
        </p:nvSpPr>
        <p:spPr>
          <a:xfrm rot="5400000">
            <a:off x="823120" y="-91279"/>
            <a:ext cx="5592760" cy="6324600"/>
          </a:xfrm>
          <a:prstGeom prst="rect">
            <a:avLst/>
          </a:prstGeom>
          <a:noFill/>
          <a:ln>
            <a:noFill/>
          </a:ln>
        </p:spPr>
        <p:txBody>
          <a:bodyPr anchorCtr="0" anchor="t" bIns="45700" lIns="91425" spcFirstLastPara="1" rIns="91425" wrap="square" tIns="45700"/>
          <a:lstStyle>
            <a:lvl1pPr indent="-306324" lvl="0" marL="457200" algn="l">
              <a:spcBef>
                <a:spcPts val="400"/>
              </a:spcBef>
              <a:spcAft>
                <a:spcPts val="0"/>
              </a:spcAft>
              <a:buSzPts val="1224"/>
              <a:buChar char="▶"/>
              <a:defRPr/>
            </a:lvl1pPr>
            <a:lvl2pPr indent="-342900" lvl="1" marL="914400" algn="l">
              <a:spcBef>
                <a:spcPts val="324"/>
              </a:spcBef>
              <a:spcAft>
                <a:spcPts val="0"/>
              </a:spcAft>
              <a:buSzPts val="1800"/>
              <a:buChar char="◦"/>
              <a:defRPr/>
            </a:lvl2pPr>
            <a:lvl3pPr indent="-342900" lvl="2" marL="1371600" algn="l">
              <a:spcBef>
                <a:spcPts val="350"/>
              </a:spcBef>
              <a:spcAft>
                <a:spcPts val="0"/>
              </a:spcAft>
              <a:buSzPts val="1800"/>
              <a:buChar char="⚫"/>
              <a:defRPr/>
            </a:lvl3pPr>
            <a:lvl4pPr indent="-342900" lvl="3" marL="1828800" algn="l">
              <a:spcBef>
                <a:spcPts val="350"/>
              </a:spcBef>
              <a:spcAft>
                <a:spcPts val="0"/>
              </a:spcAft>
              <a:buSzPts val="1800"/>
              <a:buChar char="⚫"/>
              <a:defRPr/>
            </a:lvl4pPr>
            <a:lvl5pPr indent="-342900" lvl="4" marL="2286000" algn="l">
              <a:spcBef>
                <a:spcPts val="350"/>
              </a:spcBef>
              <a:spcAft>
                <a:spcPts val="0"/>
              </a:spcAft>
              <a:buSzPts val="1800"/>
              <a:buChar char="⚫"/>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202" name="Google Shape;202;p24"/>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3" name="Google Shape;203;p24"/>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4" name="Google Shape;204;p24"/>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章節標題" type="secHead">
  <p:cSld name="SECTION_HEADER">
    <p:spTree>
      <p:nvGrpSpPr>
        <p:cNvPr id="55" name="Shape 55"/>
        <p:cNvGrpSpPr/>
        <p:nvPr/>
      </p:nvGrpSpPr>
      <p:grpSpPr>
        <a:xfrm>
          <a:off x="0" y="0"/>
          <a:ext cx="0" cy="0"/>
          <a:chOff x="0" y="0"/>
          <a:chExt cx="0" cy="0"/>
        </a:xfrm>
      </p:grpSpPr>
      <p:sp>
        <p:nvSpPr>
          <p:cNvPr id="56" name="Google Shape;56;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b="1"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lstStyle>
            <a:lvl1pPr indent="-228600" lvl="0" marL="457200" algn="l">
              <a:spcBef>
                <a:spcPts val="400"/>
              </a:spcBef>
              <a:spcAft>
                <a:spcPts val="0"/>
              </a:spcAft>
              <a:buSzPts val="2000"/>
              <a:buNone/>
              <a:defRPr sz="2000"/>
            </a:lvl1pPr>
            <a:lvl2pPr indent="-228600" lvl="1" marL="914400" algn="l">
              <a:spcBef>
                <a:spcPts val="360"/>
              </a:spcBef>
              <a:spcAft>
                <a:spcPts val="0"/>
              </a:spcAft>
              <a:buSzPts val="1800"/>
              <a:buNone/>
              <a:defRPr sz="1800"/>
            </a:lvl2pPr>
            <a:lvl3pPr indent="-228600" lvl="2" marL="1371600" algn="l">
              <a:spcBef>
                <a:spcPts val="320"/>
              </a:spcBef>
              <a:spcAft>
                <a:spcPts val="0"/>
              </a:spcAft>
              <a:buSzPts val="1600"/>
              <a:buFont typeface="Times New Roman"/>
              <a:buNone/>
              <a:defRPr sz="1600"/>
            </a:lvl3pPr>
            <a:lvl4pPr indent="-228600" lvl="3" marL="1828800" algn="l">
              <a:spcBef>
                <a:spcPts val="280"/>
              </a:spcBef>
              <a:spcAft>
                <a:spcPts val="0"/>
              </a:spcAft>
              <a:buSzPts val="1400"/>
              <a:buNone/>
              <a:defRPr sz="1400"/>
            </a:lvl4pPr>
            <a:lvl5pPr indent="-228600" lvl="4" marL="2286000" algn="l">
              <a:spcBef>
                <a:spcPts val="280"/>
              </a:spcBef>
              <a:spcAft>
                <a:spcPts val="0"/>
              </a:spcAft>
              <a:buSzPts val="1400"/>
              <a:buNone/>
              <a:defRPr sz="1400"/>
            </a:lvl5pPr>
            <a:lvl6pPr indent="-228600" lvl="5" marL="2743200" algn="l">
              <a:spcBef>
                <a:spcPts val="280"/>
              </a:spcBef>
              <a:spcAft>
                <a:spcPts val="0"/>
              </a:spcAft>
              <a:buSzPts val="1400"/>
              <a:buNone/>
              <a:defRPr sz="1400"/>
            </a:lvl6pPr>
            <a:lvl7pPr indent="-228600" lvl="6" marL="3200400" algn="l">
              <a:spcBef>
                <a:spcPts val="280"/>
              </a:spcBef>
              <a:spcAft>
                <a:spcPts val="0"/>
              </a:spcAft>
              <a:buSzPts val="1400"/>
              <a:buNone/>
              <a:defRPr sz="1400"/>
            </a:lvl7pPr>
            <a:lvl8pPr indent="-228600" lvl="7" marL="3657600" algn="l">
              <a:spcBef>
                <a:spcPts val="280"/>
              </a:spcBef>
              <a:spcAft>
                <a:spcPts val="0"/>
              </a:spcAft>
              <a:buSzPts val="1400"/>
              <a:buNone/>
              <a:defRPr sz="1400"/>
            </a:lvl8pPr>
            <a:lvl9pPr indent="-228600" lvl="8" marL="4114800" algn="l">
              <a:spcBef>
                <a:spcPts val="280"/>
              </a:spcBef>
              <a:spcAft>
                <a:spcPts val="0"/>
              </a:spcAft>
              <a:buSzPts val="1400"/>
              <a:buNone/>
              <a:defRPr sz="1400"/>
            </a:lvl9pPr>
          </a:lstStyle>
          <a:p/>
        </p:txBody>
      </p:sp>
      <p:sp>
        <p:nvSpPr>
          <p:cNvPr id="58" name="Google Shape;58;p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4"/>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61" name="Shape 61"/>
        <p:cNvGrpSpPr/>
        <p:nvPr/>
      </p:nvGrpSpPr>
      <p:grpSpPr>
        <a:xfrm>
          <a:off x="0" y="0"/>
          <a:ext cx="0" cy="0"/>
          <a:chOff x="0" y="0"/>
          <a:chExt cx="0" cy="0"/>
        </a:xfrm>
      </p:grpSpPr>
      <p:sp>
        <p:nvSpPr>
          <p:cNvPr id="62" name="Google Shape;62;p5"/>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5"/>
          <p:cNvSpPr txBox="1"/>
          <p:nvPr>
            <p:ph idx="1" type="body"/>
          </p:nvPr>
        </p:nvSpPr>
        <p:spPr>
          <a:xfrm>
            <a:off x="685800" y="1981200"/>
            <a:ext cx="3810000" cy="4114800"/>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SzPts val="2800"/>
              <a:buChar char="×"/>
              <a:defRPr sz="2800"/>
            </a:lvl1pPr>
            <a:lvl2pPr indent="-381000" lvl="1" marL="914400" algn="l">
              <a:spcBef>
                <a:spcPts val="480"/>
              </a:spcBef>
              <a:spcAft>
                <a:spcPts val="0"/>
              </a:spcAft>
              <a:buSzPts val="2400"/>
              <a:buChar char="■"/>
              <a:defRPr sz="2400"/>
            </a:lvl2pPr>
            <a:lvl3pPr indent="-355600" lvl="2" marL="1371600" algn="l">
              <a:spcBef>
                <a:spcPts val="400"/>
              </a:spcBef>
              <a:spcAft>
                <a:spcPts val="0"/>
              </a:spcAft>
              <a:buSzPts val="2000"/>
              <a:buFont typeface="Times New Roman"/>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64" name="Google Shape;64;p5"/>
          <p:cNvSpPr txBox="1"/>
          <p:nvPr>
            <p:ph idx="2" type="body"/>
          </p:nvPr>
        </p:nvSpPr>
        <p:spPr>
          <a:xfrm>
            <a:off x="4648200" y="1981200"/>
            <a:ext cx="3810000" cy="4114800"/>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SzPts val="2800"/>
              <a:buChar char="×"/>
              <a:defRPr sz="2800"/>
            </a:lvl1pPr>
            <a:lvl2pPr indent="-381000" lvl="1" marL="914400" algn="l">
              <a:spcBef>
                <a:spcPts val="480"/>
              </a:spcBef>
              <a:spcAft>
                <a:spcPts val="0"/>
              </a:spcAft>
              <a:buSzPts val="2400"/>
              <a:buChar char="■"/>
              <a:defRPr sz="2400"/>
            </a:lvl2pPr>
            <a:lvl3pPr indent="-355600" lvl="2" marL="1371600" algn="l">
              <a:spcBef>
                <a:spcPts val="400"/>
              </a:spcBef>
              <a:spcAft>
                <a:spcPts val="0"/>
              </a:spcAft>
              <a:buSzPts val="2000"/>
              <a:buFont typeface="Times New Roman"/>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65" name="Google Shape;65;p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68" name="Shape 68"/>
        <p:cNvGrpSpPr/>
        <p:nvPr/>
      </p:nvGrpSpPr>
      <p:grpSpPr>
        <a:xfrm>
          <a:off x="0" y="0"/>
          <a:ext cx="0" cy="0"/>
          <a:chOff x="0" y="0"/>
          <a:chExt cx="0" cy="0"/>
        </a:xfrm>
      </p:grpSpPr>
      <p:sp>
        <p:nvSpPr>
          <p:cNvPr id="69" name="Google Shape;69;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SzPts val="2400"/>
              <a:buNone/>
              <a:defRPr b="1" sz="2400"/>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Font typeface="Times New Roman"/>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71" name="Google Shape;71;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SzPts val="2400"/>
              <a:buChar char="×"/>
              <a:defRPr sz="2400"/>
            </a:lvl1pPr>
            <a:lvl2pPr indent="-355600" lvl="1" marL="914400" algn="l">
              <a:spcBef>
                <a:spcPts val="400"/>
              </a:spcBef>
              <a:spcAft>
                <a:spcPts val="0"/>
              </a:spcAft>
              <a:buSzPts val="2000"/>
              <a:buChar char="■"/>
              <a:defRPr sz="2000"/>
            </a:lvl2pPr>
            <a:lvl3pPr indent="-342900" lvl="2" marL="1371600" algn="l">
              <a:spcBef>
                <a:spcPts val="360"/>
              </a:spcBef>
              <a:spcAft>
                <a:spcPts val="0"/>
              </a:spcAft>
              <a:buSzPts val="1800"/>
              <a:buFont typeface="Times New Roman"/>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72" name="Google Shape;72;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SzPts val="2400"/>
              <a:buNone/>
              <a:defRPr b="1" sz="2400"/>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Font typeface="Times New Roman"/>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73" name="Google Shape;73;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SzPts val="2400"/>
              <a:buChar char="×"/>
              <a:defRPr sz="2400"/>
            </a:lvl1pPr>
            <a:lvl2pPr indent="-355600" lvl="1" marL="914400" algn="l">
              <a:spcBef>
                <a:spcPts val="400"/>
              </a:spcBef>
              <a:spcAft>
                <a:spcPts val="0"/>
              </a:spcAft>
              <a:buSzPts val="2000"/>
              <a:buChar char="■"/>
              <a:defRPr sz="2000"/>
            </a:lvl2pPr>
            <a:lvl3pPr indent="-342900" lvl="2" marL="1371600" algn="l">
              <a:spcBef>
                <a:spcPts val="360"/>
              </a:spcBef>
              <a:spcAft>
                <a:spcPts val="0"/>
              </a:spcAft>
              <a:buSzPts val="1800"/>
              <a:buFont typeface="Times New Roman"/>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74" name="Google Shape;74;p6"/>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6"/>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77" name="Shape 77"/>
        <p:cNvGrpSpPr/>
        <p:nvPr/>
      </p:nvGrpSpPr>
      <p:grpSpPr>
        <a:xfrm>
          <a:off x="0" y="0"/>
          <a:ext cx="0" cy="0"/>
          <a:chOff x="0" y="0"/>
          <a:chExt cx="0" cy="0"/>
        </a:xfrm>
      </p:grpSpPr>
      <p:sp>
        <p:nvSpPr>
          <p:cNvPr id="78" name="Google Shape;78;p7"/>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7"/>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7"/>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82" name="Shape 82"/>
        <p:cNvGrpSpPr/>
        <p:nvPr/>
      </p:nvGrpSpPr>
      <p:grpSpPr>
        <a:xfrm>
          <a:off x="0" y="0"/>
          <a:ext cx="0" cy="0"/>
          <a:chOff x="0" y="0"/>
          <a:chExt cx="0" cy="0"/>
        </a:xfrm>
      </p:grpSpPr>
      <p:sp>
        <p:nvSpPr>
          <p:cNvPr id="83" name="Google Shape;83;p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8"/>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86" name="Shape 86"/>
        <p:cNvGrpSpPr/>
        <p:nvPr/>
      </p:nvGrpSpPr>
      <p:grpSpPr>
        <a:xfrm>
          <a:off x="0" y="0"/>
          <a:ext cx="0" cy="0"/>
          <a:chOff x="0" y="0"/>
          <a:chExt cx="0" cy="0"/>
        </a:xfrm>
      </p:grpSpPr>
      <p:sp>
        <p:nvSpPr>
          <p:cNvPr id="87" name="Google Shape;87;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lstStyle>
            <a:lvl1pPr indent="-431800" lvl="0" marL="457200" algn="l">
              <a:spcBef>
                <a:spcPts val="640"/>
              </a:spcBef>
              <a:spcAft>
                <a:spcPts val="0"/>
              </a:spcAft>
              <a:buSzPts val="3200"/>
              <a:buChar char="×"/>
              <a:defRPr sz="3200"/>
            </a:lvl1pPr>
            <a:lvl2pPr indent="-406400" lvl="1" marL="914400" algn="l">
              <a:spcBef>
                <a:spcPts val="560"/>
              </a:spcBef>
              <a:spcAft>
                <a:spcPts val="0"/>
              </a:spcAft>
              <a:buSzPts val="2800"/>
              <a:buChar char="■"/>
              <a:defRPr sz="2800"/>
            </a:lvl2pPr>
            <a:lvl3pPr indent="-381000" lvl="2" marL="1371600" algn="l">
              <a:spcBef>
                <a:spcPts val="480"/>
              </a:spcBef>
              <a:spcAft>
                <a:spcPts val="0"/>
              </a:spcAft>
              <a:buSzPts val="2400"/>
              <a:buFont typeface="Times New Roman"/>
              <a:buChar char="•"/>
              <a:defRPr sz="2400"/>
            </a:lvl3pPr>
            <a:lvl4pPr indent="-355600" lvl="3" marL="1828800" algn="l">
              <a:spcBef>
                <a:spcPts val="400"/>
              </a:spcBef>
              <a:spcAft>
                <a:spcPts val="0"/>
              </a:spcAft>
              <a:buSzPts val="2000"/>
              <a:buChar char="►"/>
              <a:defRPr sz="2000"/>
            </a:lvl4pPr>
            <a:lvl5pPr indent="-355600" lvl="4" marL="2286000" algn="l">
              <a:spcBef>
                <a:spcPts val="400"/>
              </a:spcBef>
              <a:spcAft>
                <a:spcPts val="0"/>
              </a:spcAft>
              <a:buSzPts val="2000"/>
              <a:buChar char="◘"/>
              <a:defRPr sz="2000"/>
            </a:lvl5pPr>
            <a:lvl6pPr indent="-355600" lvl="5" marL="2743200" algn="l">
              <a:spcBef>
                <a:spcPts val="400"/>
              </a:spcBef>
              <a:spcAft>
                <a:spcPts val="0"/>
              </a:spcAft>
              <a:buSzPts val="2000"/>
              <a:buChar char="◘"/>
              <a:defRPr sz="2000"/>
            </a:lvl6pPr>
            <a:lvl7pPr indent="-355600" lvl="6" marL="3200400" algn="l">
              <a:spcBef>
                <a:spcPts val="400"/>
              </a:spcBef>
              <a:spcAft>
                <a:spcPts val="0"/>
              </a:spcAft>
              <a:buSzPts val="2000"/>
              <a:buChar char="◘"/>
              <a:defRPr sz="2000"/>
            </a:lvl7pPr>
            <a:lvl8pPr indent="-355600" lvl="7" marL="3657600" algn="l">
              <a:spcBef>
                <a:spcPts val="400"/>
              </a:spcBef>
              <a:spcAft>
                <a:spcPts val="0"/>
              </a:spcAft>
              <a:buSzPts val="2000"/>
              <a:buChar char="◘"/>
              <a:defRPr sz="2000"/>
            </a:lvl8pPr>
            <a:lvl9pPr indent="-355600" lvl="8" marL="4114800" algn="l">
              <a:spcBef>
                <a:spcPts val="400"/>
              </a:spcBef>
              <a:spcAft>
                <a:spcPts val="0"/>
              </a:spcAft>
              <a:buSzPts val="2000"/>
              <a:buChar char="◘"/>
              <a:defRPr sz="2000"/>
            </a:lvl9pPr>
          </a:lstStyle>
          <a:p/>
        </p:txBody>
      </p:sp>
      <p:sp>
        <p:nvSpPr>
          <p:cNvPr id="89" name="Google Shape;89;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SzPts val="1400"/>
              <a:buNone/>
              <a:defRPr sz="1400"/>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Font typeface="Times New Roman"/>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90" name="Google Shape;90;p9"/>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9"/>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93" name="Shape 93"/>
        <p:cNvGrpSpPr/>
        <p:nvPr/>
      </p:nvGrpSpPr>
      <p:grpSpPr>
        <a:xfrm>
          <a:off x="0" y="0"/>
          <a:ext cx="0" cy="0"/>
          <a:chOff x="0" y="0"/>
          <a:chExt cx="0" cy="0"/>
        </a:xfrm>
      </p:grpSpPr>
      <p:sp>
        <p:nvSpPr>
          <p:cNvPr id="94" name="Google Shape;94;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chemeClr val="accent2"/>
              </a:buClr>
              <a:buSzPts val="3200"/>
              <a:buFont typeface="Times New Roman"/>
              <a:buNone/>
              <a:defRPr b="0" i="0" sz="3200" u="none" cap="none" strike="noStrike">
                <a:solidFill>
                  <a:schemeClr val="dk1"/>
                </a:solidFill>
                <a:latin typeface="Times New Roman"/>
                <a:ea typeface="Times New Roman"/>
                <a:cs typeface="Times New Roman"/>
                <a:sym typeface="Times New Roman"/>
              </a:defRPr>
            </a:lvl1pPr>
            <a:lvl2pPr lvl="1" marR="0" rtl="0" algn="l">
              <a:spcBef>
                <a:spcPts val="560"/>
              </a:spcBef>
              <a:spcAft>
                <a:spcPts val="0"/>
              </a:spcAft>
              <a:buClr>
                <a:schemeClr val="accent2"/>
              </a:buClr>
              <a:buSzPts val="2800"/>
              <a:buFont typeface="Times New Roman"/>
              <a:buNone/>
              <a:defRPr b="0" i="0" sz="2800" u="none" cap="none" strike="noStrike">
                <a:solidFill>
                  <a:schemeClr val="dk1"/>
                </a:solidFill>
                <a:latin typeface="Times New Roman"/>
                <a:ea typeface="Times New Roman"/>
                <a:cs typeface="Times New Roman"/>
                <a:sym typeface="Times New Roman"/>
              </a:defRPr>
            </a:lvl2pPr>
            <a:lvl3pPr lvl="2" marR="0" rtl="0" algn="l">
              <a:spcBef>
                <a:spcPts val="480"/>
              </a:spcBef>
              <a:spcAft>
                <a:spcPts val="0"/>
              </a:spcAft>
              <a:buClr>
                <a:srgbClr val="3366FF"/>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400"/>
              </a:spcBef>
              <a:spcAft>
                <a:spcPts val="0"/>
              </a:spcAft>
              <a:buClr>
                <a:schemeClr val="accent2"/>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4pPr>
            <a:lvl5pPr lvl="4" marR="0" rtl="0" algn="l">
              <a:spcBef>
                <a:spcPts val="400"/>
              </a:spcBef>
              <a:spcAft>
                <a:spcPts val="0"/>
              </a:spcAft>
              <a:buClr>
                <a:srgbClr val="3366FF"/>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5pPr>
            <a:lvl6pPr lvl="5" marR="0" rtl="0" algn="l">
              <a:spcBef>
                <a:spcPts val="400"/>
              </a:spcBef>
              <a:spcAft>
                <a:spcPts val="0"/>
              </a:spcAft>
              <a:buClr>
                <a:srgbClr val="3366FF"/>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6pPr>
            <a:lvl7pPr lvl="6" marR="0" rtl="0" algn="l">
              <a:spcBef>
                <a:spcPts val="400"/>
              </a:spcBef>
              <a:spcAft>
                <a:spcPts val="0"/>
              </a:spcAft>
              <a:buClr>
                <a:srgbClr val="3366FF"/>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7pPr>
            <a:lvl8pPr lvl="7" marR="0" rtl="0" algn="l">
              <a:spcBef>
                <a:spcPts val="400"/>
              </a:spcBef>
              <a:spcAft>
                <a:spcPts val="0"/>
              </a:spcAft>
              <a:buClr>
                <a:srgbClr val="3366FF"/>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8pPr>
            <a:lvl9pPr lvl="8" marR="0" rtl="0" algn="l">
              <a:spcBef>
                <a:spcPts val="400"/>
              </a:spcBef>
              <a:spcAft>
                <a:spcPts val="0"/>
              </a:spcAft>
              <a:buClr>
                <a:srgbClr val="3366FF"/>
              </a:buClr>
              <a:buSzPts val="2000"/>
              <a:buFont typeface="Times New Roman"/>
              <a:buNone/>
              <a:defRPr b="0" i="0" sz="2000" u="none" cap="none" strike="noStrike">
                <a:solidFill>
                  <a:schemeClr val="dk1"/>
                </a:solidFill>
                <a:latin typeface="Times New Roman"/>
                <a:ea typeface="Times New Roman"/>
                <a:cs typeface="Times New Roman"/>
                <a:sym typeface="Times New Roman"/>
              </a:defRPr>
            </a:lvl9pPr>
          </a:lstStyle>
          <a:p/>
        </p:txBody>
      </p:sp>
      <p:sp>
        <p:nvSpPr>
          <p:cNvPr id="96" name="Google Shape;96;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SzPts val="1400"/>
              <a:buNone/>
              <a:defRPr sz="1400"/>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Font typeface="Times New Roman"/>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97" name="Google Shape;97;p1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10"/>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1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Times New Roman"/>
                <a:ea typeface="Times New Roman"/>
                <a:cs typeface="Times New Roman"/>
                <a:sym typeface="Times New Roman"/>
              </a:defRPr>
            </a:lvl1pPr>
            <a:lvl2pPr indent="0" lvl="1" marL="0" algn="r">
              <a:spcBef>
                <a:spcPts val="0"/>
              </a:spcBef>
              <a:spcAft>
                <a:spcPts val="0"/>
              </a:spcAft>
              <a:buNone/>
              <a:defRPr sz="1400">
                <a:solidFill>
                  <a:schemeClr val="dk1"/>
                </a:solidFill>
                <a:latin typeface="Times New Roman"/>
                <a:ea typeface="Times New Roman"/>
                <a:cs typeface="Times New Roman"/>
                <a:sym typeface="Times New Roman"/>
              </a:defRPr>
            </a:lvl2pPr>
            <a:lvl3pPr indent="0" lvl="2" marL="0" algn="r">
              <a:spcBef>
                <a:spcPts val="0"/>
              </a:spcBef>
              <a:spcAft>
                <a:spcPts val="0"/>
              </a:spcAft>
              <a:buNone/>
              <a:defRPr sz="1400">
                <a:solidFill>
                  <a:schemeClr val="dk1"/>
                </a:solidFill>
                <a:latin typeface="Times New Roman"/>
                <a:ea typeface="Times New Roman"/>
                <a:cs typeface="Times New Roman"/>
                <a:sym typeface="Times New Roman"/>
              </a:defRPr>
            </a:lvl3pPr>
            <a:lvl4pPr indent="0" lvl="3" marL="0" algn="r">
              <a:spcBef>
                <a:spcPts val="0"/>
              </a:spcBef>
              <a:spcAft>
                <a:spcPts val="0"/>
              </a:spcAft>
              <a:buNone/>
              <a:defRPr sz="1400">
                <a:solidFill>
                  <a:schemeClr val="dk1"/>
                </a:solidFill>
                <a:latin typeface="Times New Roman"/>
                <a:ea typeface="Times New Roman"/>
                <a:cs typeface="Times New Roman"/>
                <a:sym typeface="Times New Roman"/>
              </a:defRPr>
            </a:lvl4pPr>
            <a:lvl5pPr indent="0" lvl="4" marL="0" algn="r">
              <a:spcBef>
                <a:spcPts val="0"/>
              </a:spcBef>
              <a:spcAft>
                <a:spcPts val="0"/>
              </a:spcAft>
              <a:buNone/>
              <a:defRPr sz="1400">
                <a:solidFill>
                  <a:schemeClr val="dk1"/>
                </a:solidFill>
                <a:latin typeface="Times New Roman"/>
                <a:ea typeface="Times New Roman"/>
                <a:cs typeface="Times New Roman"/>
                <a:sym typeface="Times New Roman"/>
              </a:defRPr>
            </a:lvl5pPr>
            <a:lvl6pPr indent="0" lvl="5" marL="0" algn="r">
              <a:spcBef>
                <a:spcPts val="0"/>
              </a:spcBef>
              <a:spcAft>
                <a:spcPts val="0"/>
              </a:spcAft>
              <a:buNone/>
              <a:defRPr sz="1400">
                <a:solidFill>
                  <a:schemeClr val="dk1"/>
                </a:solidFill>
                <a:latin typeface="Times New Roman"/>
                <a:ea typeface="Times New Roman"/>
                <a:cs typeface="Times New Roman"/>
                <a:sym typeface="Times New Roman"/>
              </a:defRPr>
            </a:lvl6pPr>
            <a:lvl7pPr indent="0" lvl="6" marL="0" algn="r">
              <a:spcBef>
                <a:spcPts val="0"/>
              </a:spcBef>
              <a:spcAft>
                <a:spcPts val="0"/>
              </a:spcAft>
              <a:buNone/>
              <a:defRPr sz="1400">
                <a:solidFill>
                  <a:schemeClr val="dk1"/>
                </a:solidFill>
                <a:latin typeface="Times New Roman"/>
                <a:ea typeface="Times New Roman"/>
                <a:cs typeface="Times New Roman"/>
                <a:sym typeface="Times New Roman"/>
              </a:defRPr>
            </a:lvl7pPr>
            <a:lvl8pPr indent="0" lvl="7" marL="0" algn="r">
              <a:spcBef>
                <a:spcPts val="0"/>
              </a:spcBef>
              <a:spcAft>
                <a:spcPts val="0"/>
              </a:spcAft>
              <a:buNone/>
              <a:defRPr sz="1400">
                <a:solidFill>
                  <a:schemeClr val="dk1"/>
                </a:solidFill>
                <a:latin typeface="Times New Roman"/>
                <a:ea typeface="Times New Roman"/>
                <a:cs typeface="Times New Roman"/>
                <a:sym typeface="Times New Roman"/>
              </a:defRPr>
            </a:lvl8pPr>
            <a:lvl9pPr indent="0" lvl="8" marL="0" algn="r">
              <a:spcBef>
                <a:spcPts val="0"/>
              </a:spcBef>
              <a:spcAft>
                <a:spcPts val="0"/>
              </a:spcAft>
              <a:buNone/>
              <a:defRPr sz="14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theme" Target="../theme/theme2.xml"/><Relationship Id="rId12" Type="http://schemas.openxmlformats.org/officeDocument/2006/relationships/slideLayout" Target="../slideLayouts/slideLayout22.xml"/><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cxnSp>
        <p:nvCxnSpPr>
          <p:cNvPr id="10" name="Google Shape;10;p1"/>
          <p:cNvCxnSpPr/>
          <p:nvPr/>
        </p:nvCxnSpPr>
        <p:spPr>
          <a:xfrm>
            <a:off x="8151813" y="6157913"/>
            <a:ext cx="992187" cy="0"/>
          </a:xfrm>
          <a:prstGeom prst="straightConnector1">
            <a:avLst/>
          </a:prstGeom>
          <a:noFill/>
          <a:ln cap="flat" cmpd="sng" w="28575">
            <a:solidFill>
              <a:srgbClr val="99CCFF"/>
            </a:solidFill>
            <a:prstDash val="solid"/>
            <a:round/>
            <a:headEnd len="med" w="med" type="none"/>
            <a:tailEnd len="med" w="med" type="none"/>
          </a:ln>
        </p:spPr>
      </p:cxnSp>
      <p:sp>
        <p:nvSpPr>
          <p:cNvPr id="11" name="Google Shape;11;p1"/>
          <p:cNvSpPr/>
          <p:nvPr/>
        </p:nvSpPr>
        <p:spPr>
          <a:xfrm flipH="1">
            <a:off x="7885113" y="6156325"/>
            <a:ext cx="606425" cy="585788"/>
          </a:xfrm>
          <a:custGeom>
            <a:rect b="b" l="l" r="r" t="t"/>
            <a:pathLst>
              <a:path extrusionOk="0" fill="none" h="43200" w="43200">
                <a:moveTo>
                  <a:pt x="20645" y="21"/>
                </a:moveTo>
                <a:cubicBezTo>
                  <a:pt x="20963" y="7"/>
                  <a:pt x="21281" y="-1"/>
                  <a:pt x="21600" y="0"/>
                </a:cubicBezTo>
                <a:cubicBezTo>
                  <a:pt x="33529" y="0"/>
                  <a:pt x="43200" y="9670"/>
                  <a:pt x="43200" y="21600"/>
                </a:cubicBezTo>
                <a:cubicBezTo>
                  <a:pt x="43200" y="33529"/>
                  <a:pt x="33529" y="43200"/>
                  <a:pt x="21600" y="43200"/>
                </a:cubicBezTo>
                <a:cubicBezTo>
                  <a:pt x="9670" y="43200"/>
                  <a:pt x="0" y="33529"/>
                  <a:pt x="0" y="21600"/>
                </a:cubicBezTo>
                <a:cubicBezTo>
                  <a:pt x="-1" y="19192"/>
                  <a:pt x="402" y="16801"/>
                  <a:pt x="1191" y="14526"/>
                </a:cubicBezTo>
              </a:path>
              <a:path extrusionOk="0" h="43200" w="43200">
                <a:moveTo>
                  <a:pt x="20645" y="21"/>
                </a:moveTo>
                <a:cubicBezTo>
                  <a:pt x="20963" y="7"/>
                  <a:pt x="21281" y="-1"/>
                  <a:pt x="21600" y="0"/>
                </a:cubicBezTo>
                <a:cubicBezTo>
                  <a:pt x="33529" y="0"/>
                  <a:pt x="43200" y="9670"/>
                  <a:pt x="43200" y="21600"/>
                </a:cubicBezTo>
                <a:cubicBezTo>
                  <a:pt x="43200" y="33529"/>
                  <a:pt x="33529" y="43200"/>
                  <a:pt x="21600" y="43200"/>
                </a:cubicBezTo>
                <a:cubicBezTo>
                  <a:pt x="9670" y="43200"/>
                  <a:pt x="0" y="33529"/>
                  <a:pt x="0" y="21600"/>
                </a:cubicBezTo>
                <a:cubicBezTo>
                  <a:pt x="-1" y="19192"/>
                  <a:pt x="402" y="16801"/>
                  <a:pt x="1191" y="14526"/>
                </a:cubicBezTo>
                <a:lnTo>
                  <a:pt x="21600" y="21600"/>
                </a:lnTo>
                <a:close/>
              </a:path>
            </a:pathLst>
          </a:custGeom>
          <a:noFill/>
          <a:ln cap="flat" cmpd="sng" w="28575">
            <a:solidFill>
              <a:srgbClr val="99CC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cxnSp>
        <p:nvCxnSpPr>
          <p:cNvPr id="12" name="Google Shape;12;p1"/>
          <p:cNvCxnSpPr/>
          <p:nvPr/>
        </p:nvCxnSpPr>
        <p:spPr>
          <a:xfrm>
            <a:off x="1331913" y="1844675"/>
            <a:ext cx="7561262" cy="0"/>
          </a:xfrm>
          <a:prstGeom prst="straightConnector1">
            <a:avLst/>
          </a:prstGeom>
          <a:noFill/>
          <a:ln cap="flat" cmpd="sng" w="57150">
            <a:solidFill>
              <a:srgbClr val="99CCFF"/>
            </a:solidFill>
            <a:prstDash val="solid"/>
            <a:round/>
            <a:headEnd len="med" w="med" type="none"/>
            <a:tailEnd len="med" w="med" type="none"/>
          </a:ln>
        </p:spPr>
      </p:cxnSp>
      <p:sp>
        <p:nvSpPr>
          <p:cNvPr id="13" name="Google Shape;13;p1"/>
          <p:cNvSpPr/>
          <p:nvPr/>
        </p:nvSpPr>
        <p:spPr>
          <a:xfrm flipH="1">
            <a:off x="323850" y="1628775"/>
            <a:ext cx="1008063" cy="215900"/>
          </a:xfrm>
          <a:custGeom>
            <a:rect b="b" l="l" r="r" t="t"/>
            <a:pathLst>
              <a:path extrusionOk="0" fill="none" h="43200" w="21840">
                <a:moveTo>
                  <a:pt x="239" y="0"/>
                </a:moveTo>
                <a:cubicBezTo>
                  <a:pt x="12169" y="0"/>
                  <a:pt x="21840" y="9670"/>
                  <a:pt x="21840" y="21600"/>
                </a:cubicBezTo>
                <a:cubicBezTo>
                  <a:pt x="21840" y="33529"/>
                  <a:pt x="12169" y="43200"/>
                  <a:pt x="240" y="43200"/>
                </a:cubicBezTo>
                <a:cubicBezTo>
                  <a:pt x="159" y="43200"/>
                  <a:pt x="79" y="43199"/>
                  <a:pt x="0" y="43198"/>
                </a:cubicBezTo>
              </a:path>
              <a:path extrusionOk="0" h="43200" w="21840">
                <a:moveTo>
                  <a:pt x="239" y="0"/>
                </a:moveTo>
                <a:cubicBezTo>
                  <a:pt x="12169" y="0"/>
                  <a:pt x="21840" y="9670"/>
                  <a:pt x="21840" y="21600"/>
                </a:cubicBezTo>
                <a:cubicBezTo>
                  <a:pt x="21840" y="33529"/>
                  <a:pt x="12169" y="43200"/>
                  <a:pt x="240" y="43200"/>
                </a:cubicBezTo>
                <a:cubicBezTo>
                  <a:pt x="159" y="43200"/>
                  <a:pt x="79" y="43199"/>
                  <a:pt x="0" y="43198"/>
                </a:cubicBezTo>
                <a:lnTo>
                  <a:pt x="240" y="21600"/>
                </a:lnTo>
                <a:close/>
              </a:path>
            </a:pathLst>
          </a:custGeom>
          <a:noFill/>
          <a:ln cap="flat" cmpd="sng" w="57150">
            <a:solidFill>
              <a:srgbClr val="99CC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4" name="Google Shape;14;p1"/>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1pPr>
            <a:lvl2pPr lvl="1" marR="0" rtl="0" algn="l">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2pPr>
            <a:lvl3pPr lvl="2" marR="0" rtl="0" algn="l">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3pPr>
            <a:lvl4pPr lvl="3" marR="0" rtl="0" algn="l">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4pPr>
            <a:lvl5pPr lvl="4" marR="0" rtl="0" algn="l">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5pPr>
            <a:lvl6pPr lvl="5" marR="0" rtl="0" algn="l">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6pPr>
            <a:lvl7pPr lvl="6" marR="0" rtl="0" algn="l">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7pPr>
            <a:lvl8pPr lvl="7" marR="0" rtl="0" algn="l">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8pPr>
            <a:lvl9pPr lvl="8" marR="0" rtl="0" algn="l">
              <a:spcBef>
                <a:spcPts val="0"/>
              </a:spcBef>
              <a:spcAft>
                <a:spcPts val="0"/>
              </a:spcAft>
              <a:buSzPts val="1400"/>
              <a:buNone/>
              <a:defRPr b="0" i="0" sz="4400" u="none" cap="none" strike="noStrike">
                <a:solidFill>
                  <a:schemeClr val="dk2"/>
                </a:solidFill>
                <a:latin typeface="Times New Roman"/>
                <a:ea typeface="Times New Roman"/>
                <a:cs typeface="Times New Roman"/>
                <a:sym typeface="Times New Roman"/>
              </a:defRPr>
            </a:lvl9pPr>
          </a:lstStyle>
          <a:p/>
        </p:txBody>
      </p:sp>
      <p:sp>
        <p:nvSpPr>
          <p:cNvPr id="15" name="Google Shape;15;p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accent2"/>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406400" lvl="1" marL="914400" marR="0" rtl="0" algn="l">
              <a:spcBef>
                <a:spcPts val="560"/>
              </a:spcBef>
              <a:spcAft>
                <a:spcPts val="0"/>
              </a:spcAft>
              <a:buClr>
                <a:schemeClr val="accent2"/>
              </a:buClr>
              <a:buSzPts val="28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spcBef>
                <a:spcPts val="480"/>
              </a:spcBef>
              <a:spcAft>
                <a:spcPts val="0"/>
              </a:spcAft>
              <a:buClr>
                <a:srgbClr val="3366FF"/>
              </a:buClr>
              <a:buSzPts val="24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spcBef>
                <a:spcPts val="400"/>
              </a:spcBef>
              <a:spcAft>
                <a:spcPts val="0"/>
              </a:spcAft>
              <a:buClr>
                <a:schemeClr val="accent2"/>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spcBef>
                <a:spcPts val="400"/>
              </a:spcBef>
              <a:spcAft>
                <a:spcPts val="0"/>
              </a:spcAft>
              <a:buClr>
                <a:srgbClr val="3366FF"/>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spcBef>
                <a:spcPts val="400"/>
              </a:spcBef>
              <a:spcAft>
                <a:spcPts val="0"/>
              </a:spcAft>
              <a:buClr>
                <a:srgbClr val="3366FF"/>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spcBef>
                <a:spcPts val="400"/>
              </a:spcBef>
              <a:spcAft>
                <a:spcPts val="0"/>
              </a:spcAft>
              <a:buClr>
                <a:srgbClr val="3366FF"/>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spcBef>
                <a:spcPts val="400"/>
              </a:spcBef>
              <a:spcAft>
                <a:spcPts val="0"/>
              </a:spcAft>
              <a:buClr>
                <a:srgbClr val="3366FF"/>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spcBef>
                <a:spcPts val="400"/>
              </a:spcBef>
              <a:spcAft>
                <a:spcPts val="0"/>
              </a:spcAft>
              <a:buClr>
                <a:srgbClr val="3366FF"/>
              </a:buClr>
              <a:buSzPts val="2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16" name="Google Shape;16;p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sz="1400">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7" name="Google Shape;17;p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lstStyle>
            <a:lvl1pPr lvl="0" marR="0" rtl="0" algn="ctr">
              <a:spcBef>
                <a:spcPts val="0"/>
              </a:spcBef>
              <a:spcAft>
                <a:spcPts val="0"/>
              </a:spcAft>
              <a:buSzPts val="1400"/>
              <a:buNone/>
              <a:defRPr sz="1400">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8" name="Google Shape;18;p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u="none">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1400" u="none">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1400" u="none">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1400" u="none">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1400" u="none">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1400" u="none">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1400" u="none">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1400" u="none">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1400" u="non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cxnSp>
        <p:nvCxnSpPr>
          <p:cNvPr id="19" name="Google Shape;19;p1"/>
          <p:cNvCxnSpPr/>
          <p:nvPr/>
        </p:nvCxnSpPr>
        <p:spPr>
          <a:xfrm>
            <a:off x="1258888" y="1752600"/>
            <a:ext cx="7561262" cy="0"/>
          </a:xfrm>
          <a:prstGeom prst="straightConnector1">
            <a:avLst/>
          </a:prstGeom>
          <a:noFill/>
          <a:ln cap="flat" cmpd="sng" w="57150">
            <a:solidFill>
              <a:schemeClr val="accent2"/>
            </a:solidFill>
            <a:prstDash val="solid"/>
            <a:round/>
            <a:headEnd len="med" w="med" type="none"/>
            <a:tailEnd len="med" w="med" type="none"/>
          </a:ln>
        </p:spPr>
      </p:cxnSp>
      <p:cxnSp>
        <p:nvCxnSpPr>
          <p:cNvPr id="20" name="Google Shape;20;p1"/>
          <p:cNvCxnSpPr/>
          <p:nvPr/>
        </p:nvCxnSpPr>
        <p:spPr>
          <a:xfrm>
            <a:off x="8118475" y="6121400"/>
            <a:ext cx="1025525" cy="0"/>
          </a:xfrm>
          <a:prstGeom prst="straightConnector1">
            <a:avLst/>
          </a:prstGeom>
          <a:noFill/>
          <a:ln cap="flat" cmpd="sng" w="28575">
            <a:solidFill>
              <a:schemeClr val="accent2"/>
            </a:solidFill>
            <a:prstDash val="solid"/>
            <a:round/>
            <a:headEnd len="med" w="med" type="none"/>
            <a:tailEnd len="med" w="med" type="none"/>
          </a:ln>
        </p:spPr>
      </p:cxnSp>
      <p:sp>
        <p:nvSpPr>
          <p:cNvPr id="21" name="Google Shape;21;p1"/>
          <p:cNvSpPr/>
          <p:nvPr/>
        </p:nvSpPr>
        <p:spPr>
          <a:xfrm flipH="1">
            <a:off x="7851775" y="6119813"/>
            <a:ext cx="606425" cy="585787"/>
          </a:xfrm>
          <a:custGeom>
            <a:rect b="b" l="l" r="r" t="t"/>
            <a:pathLst>
              <a:path extrusionOk="0" fill="none" h="43200" w="43200">
                <a:moveTo>
                  <a:pt x="20645" y="21"/>
                </a:moveTo>
                <a:cubicBezTo>
                  <a:pt x="20963" y="7"/>
                  <a:pt x="21281" y="-1"/>
                  <a:pt x="21600" y="0"/>
                </a:cubicBezTo>
                <a:cubicBezTo>
                  <a:pt x="33529" y="0"/>
                  <a:pt x="43200" y="9670"/>
                  <a:pt x="43200" y="21600"/>
                </a:cubicBezTo>
                <a:cubicBezTo>
                  <a:pt x="43200" y="33529"/>
                  <a:pt x="33529" y="43200"/>
                  <a:pt x="21600" y="43200"/>
                </a:cubicBezTo>
                <a:cubicBezTo>
                  <a:pt x="9670" y="43200"/>
                  <a:pt x="0" y="33529"/>
                  <a:pt x="0" y="21600"/>
                </a:cubicBezTo>
                <a:cubicBezTo>
                  <a:pt x="-1" y="19192"/>
                  <a:pt x="402" y="16801"/>
                  <a:pt x="1191" y="14526"/>
                </a:cubicBezTo>
              </a:path>
              <a:path extrusionOk="0" h="43200" w="43200">
                <a:moveTo>
                  <a:pt x="20645" y="21"/>
                </a:moveTo>
                <a:cubicBezTo>
                  <a:pt x="20963" y="7"/>
                  <a:pt x="21281" y="-1"/>
                  <a:pt x="21600" y="0"/>
                </a:cubicBezTo>
                <a:cubicBezTo>
                  <a:pt x="33529" y="0"/>
                  <a:pt x="43200" y="9670"/>
                  <a:pt x="43200" y="21600"/>
                </a:cubicBezTo>
                <a:cubicBezTo>
                  <a:pt x="43200" y="33529"/>
                  <a:pt x="33529" y="43200"/>
                  <a:pt x="21600" y="43200"/>
                </a:cubicBezTo>
                <a:cubicBezTo>
                  <a:pt x="9670" y="43200"/>
                  <a:pt x="0" y="33529"/>
                  <a:pt x="0" y="21600"/>
                </a:cubicBezTo>
                <a:cubicBezTo>
                  <a:pt x="-1" y="19192"/>
                  <a:pt x="402" y="16801"/>
                  <a:pt x="1191" y="14526"/>
                </a:cubicBezTo>
                <a:lnTo>
                  <a:pt x="21600" y="21600"/>
                </a:lnTo>
                <a:close/>
              </a:path>
            </a:pathLst>
          </a:custGeom>
          <a:noFill/>
          <a:ln cap="flat" cmpd="sng" w="2857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2" name="Google Shape;22;p1"/>
          <p:cNvSpPr/>
          <p:nvPr/>
        </p:nvSpPr>
        <p:spPr>
          <a:xfrm rot="-2570112">
            <a:off x="469900" y="44450"/>
            <a:ext cx="215900" cy="1303338"/>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3" name="Google Shape;23;p1"/>
          <p:cNvSpPr/>
          <p:nvPr/>
        </p:nvSpPr>
        <p:spPr>
          <a:xfrm rot="-8153953">
            <a:off x="577850" y="541338"/>
            <a:ext cx="215900" cy="1303337"/>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4" name="Google Shape;24;p1"/>
          <p:cNvSpPr/>
          <p:nvPr/>
        </p:nvSpPr>
        <p:spPr>
          <a:xfrm rot="9948553">
            <a:off x="793750" y="541338"/>
            <a:ext cx="215900" cy="1303337"/>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5" name="Google Shape;25;p1"/>
          <p:cNvSpPr/>
          <p:nvPr/>
        </p:nvSpPr>
        <p:spPr>
          <a:xfrm rot="5626041">
            <a:off x="685007" y="405606"/>
            <a:ext cx="215900" cy="1303337"/>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6" name="Google Shape;26;p1"/>
          <p:cNvSpPr/>
          <p:nvPr/>
        </p:nvSpPr>
        <p:spPr>
          <a:xfrm rot="200887">
            <a:off x="793750" y="104775"/>
            <a:ext cx="215900" cy="1303338"/>
          </a:xfrm>
          <a:prstGeom prst="triangle">
            <a:avLst>
              <a:gd fmla="val 50000" name="adj"/>
            </a:avLst>
          </a:prstGeom>
          <a:solidFill>
            <a:srgbClr val="6699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7" name="Google Shape;27;p1"/>
          <p:cNvSpPr/>
          <p:nvPr/>
        </p:nvSpPr>
        <p:spPr>
          <a:xfrm flipH="1">
            <a:off x="250825" y="320675"/>
            <a:ext cx="1008063" cy="1431925"/>
          </a:xfrm>
          <a:custGeom>
            <a:rect b="b" l="l" r="r" t="t"/>
            <a:pathLst>
              <a:path extrusionOk="0" fill="none" h="43200" w="21840">
                <a:moveTo>
                  <a:pt x="239" y="0"/>
                </a:moveTo>
                <a:cubicBezTo>
                  <a:pt x="12169" y="0"/>
                  <a:pt x="21840" y="9670"/>
                  <a:pt x="21840" y="21600"/>
                </a:cubicBezTo>
                <a:cubicBezTo>
                  <a:pt x="21840" y="33529"/>
                  <a:pt x="12169" y="43200"/>
                  <a:pt x="240" y="43200"/>
                </a:cubicBezTo>
                <a:cubicBezTo>
                  <a:pt x="159" y="43200"/>
                  <a:pt x="79" y="43199"/>
                  <a:pt x="0" y="43198"/>
                </a:cubicBezTo>
              </a:path>
              <a:path extrusionOk="0" h="43200" w="21840">
                <a:moveTo>
                  <a:pt x="239" y="0"/>
                </a:moveTo>
                <a:cubicBezTo>
                  <a:pt x="12169" y="0"/>
                  <a:pt x="21840" y="9670"/>
                  <a:pt x="21840" y="21600"/>
                </a:cubicBezTo>
                <a:cubicBezTo>
                  <a:pt x="21840" y="33529"/>
                  <a:pt x="12169" y="43200"/>
                  <a:pt x="240" y="43200"/>
                </a:cubicBezTo>
                <a:cubicBezTo>
                  <a:pt x="159" y="43200"/>
                  <a:pt x="79" y="43199"/>
                  <a:pt x="0" y="43198"/>
                </a:cubicBezTo>
                <a:lnTo>
                  <a:pt x="240" y="21600"/>
                </a:lnTo>
                <a:close/>
              </a:path>
            </a:pathLst>
          </a:custGeom>
          <a:noFill/>
          <a:ln cap="flat" cmpd="sng" w="571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8" name="Google Shape;28;p1"/>
          <p:cNvSpPr/>
          <p:nvPr/>
        </p:nvSpPr>
        <p:spPr>
          <a:xfrm>
            <a:off x="539750" y="692150"/>
            <a:ext cx="574675" cy="582613"/>
          </a:xfrm>
          <a:prstGeom prst="ellipse">
            <a:avLst/>
          </a:prstGeom>
          <a:gradFill>
            <a:gsLst>
              <a:gs pos="0">
                <a:srgbClr val="FFFFFF"/>
              </a:gs>
              <a:gs pos="100000">
                <a:srgbClr val="6699FF"/>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112" name="Shape 112"/>
        <p:cNvGrpSpPr/>
        <p:nvPr/>
      </p:nvGrpSpPr>
      <p:grpSpPr>
        <a:xfrm>
          <a:off x="0" y="0"/>
          <a:ext cx="0" cy="0"/>
          <a:chOff x="0" y="0"/>
          <a:chExt cx="0" cy="0"/>
        </a:xfrm>
      </p:grpSpPr>
      <p:sp>
        <p:nvSpPr>
          <p:cNvPr id="113" name="Google Shape;113;p13"/>
          <p:cNvSpPr/>
          <p:nvPr/>
        </p:nvSpPr>
        <p:spPr>
          <a:xfrm>
            <a:off x="499273" y="5944936"/>
            <a:ext cx="4940624" cy="921076"/>
          </a:xfrm>
          <a:custGeom>
            <a:rect b="b" l="l" r="r" t="t"/>
            <a:pathLst>
              <a:path extrusionOk="0" h="337" w="7485">
                <a:moveTo>
                  <a:pt x="0" y="2"/>
                </a:moveTo>
                <a:lnTo>
                  <a:pt x="7485" y="337"/>
                </a:lnTo>
                <a:lnTo>
                  <a:pt x="5558" y="337"/>
                </a:lnTo>
                <a:lnTo>
                  <a:pt x="1" y="0"/>
                </a:lnTo>
              </a:path>
            </a:pathLst>
          </a:custGeom>
          <a:solidFill>
            <a:srgbClr val="9CCADC">
              <a:alpha val="4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14" name="Google Shape;114;p13"/>
          <p:cNvSpPr/>
          <p:nvPr/>
        </p:nvSpPr>
        <p:spPr>
          <a:xfrm>
            <a:off x="485717" y="5939011"/>
            <a:ext cx="3690451" cy="933450"/>
          </a:xfrm>
          <a:custGeom>
            <a:rect b="b" l="l" r="r" t="t"/>
            <a:pathLst>
              <a:path extrusionOk="0" h="588" w="5591">
                <a:moveTo>
                  <a:pt x="0" y="0"/>
                </a:moveTo>
                <a:lnTo>
                  <a:pt x="5591" y="585"/>
                </a:lnTo>
                <a:lnTo>
                  <a:pt x="4415" y="588"/>
                </a:lnTo>
                <a:lnTo>
                  <a:pt x="12" y="4"/>
                </a:lnTo>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15" name="Google Shape;115;p13"/>
          <p:cNvSpPr/>
          <p:nvPr/>
        </p:nvSpPr>
        <p:spPr>
          <a:xfrm>
            <a:off x="-6042" y="5791253"/>
            <a:ext cx="3402314" cy="1080868"/>
          </a:xfrm>
          <a:prstGeom prst="rtTriangle">
            <a:avLst/>
          </a:prstGeom>
          <a:blipFill rotWithShape="1">
            <a:blip r:embed="rId1">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cxnSp>
        <p:nvCxnSpPr>
          <p:cNvPr id="116" name="Google Shape;116;p13"/>
          <p:cNvCxnSpPr/>
          <p:nvPr/>
        </p:nvCxnSpPr>
        <p:spPr>
          <a:xfrm>
            <a:off x="-9237" y="5787738"/>
            <a:ext cx="3405509" cy="1084383"/>
          </a:xfrm>
          <a:prstGeom prst="straightConnector1">
            <a:avLst/>
          </a:prstGeom>
          <a:noFill/>
          <a:ln cap="flat" cmpd="sng" w="12050">
            <a:solidFill>
              <a:srgbClr val="93C5D8"/>
            </a:solidFill>
            <a:prstDash val="solid"/>
            <a:miter lim="800000"/>
            <a:headEnd len="sm" w="sm" type="none"/>
            <a:tailEnd len="sm" w="sm" type="none"/>
          </a:ln>
        </p:spPr>
      </p:cxnSp>
      <p:sp>
        <p:nvSpPr>
          <p:cNvPr id="117" name="Google Shape;117;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Clr>
                <a:schemeClr val="dk2"/>
              </a:buClr>
              <a:buSzPts val="4100"/>
              <a:buFont typeface="Rambla"/>
              <a:buNone/>
              <a:defRPr b="1" i="0" sz="4100" u="none" cap="none" strike="noStrike">
                <a:solidFill>
                  <a:schemeClr val="dk2"/>
                </a:solidFill>
                <a:latin typeface="Rambla"/>
                <a:ea typeface="Rambla"/>
                <a:cs typeface="Rambla"/>
                <a:sym typeface="Rambl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8" name="Google Shape;118;p13"/>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lstStyle>
            <a:lvl1pPr indent="-345186" lvl="0" marL="457200" marR="0" rtl="0" algn="l">
              <a:spcBef>
                <a:spcPts val="400"/>
              </a:spcBef>
              <a:spcAft>
                <a:spcPts val="0"/>
              </a:spcAft>
              <a:buClr>
                <a:schemeClr val="accent1"/>
              </a:buClr>
              <a:buSzPts val="1836"/>
              <a:buFont typeface="Noto Sans Symbols"/>
              <a:buChar char="▶"/>
              <a:defRPr b="0" i="0" sz="2700" u="none" cap="none" strike="noStrike">
                <a:solidFill>
                  <a:schemeClr val="dk1"/>
                </a:solidFill>
                <a:latin typeface="Rambla"/>
                <a:ea typeface="Rambla"/>
                <a:cs typeface="Rambla"/>
                <a:sym typeface="Rambla"/>
              </a:defRPr>
            </a:lvl1pPr>
            <a:lvl2pPr indent="-374650" lvl="1" marL="914400" marR="0" rtl="0" algn="l">
              <a:spcBef>
                <a:spcPts val="324"/>
              </a:spcBef>
              <a:spcAft>
                <a:spcPts val="0"/>
              </a:spcAft>
              <a:buClr>
                <a:schemeClr val="accent1"/>
              </a:buClr>
              <a:buSzPts val="2300"/>
              <a:buFont typeface="Verdana"/>
              <a:buChar char="◦"/>
              <a:defRPr b="0" i="0" sz="2300" u="none" cap="none" strike="noStrike">
                <a:solidFill>
                  <a:schemeClr val="dk1"/>
                </a:solidFill>
                <a:latin typeface="Rambla"/>
                <a:ea typeface="Rambla"/>
                <a:cs typeface="Rambla"/>
                <a:sym typeface="Rambla"/>
              </a:defRPr>
            </a:lvl2pPr>
            <a:lvl3pPr indent="-361950" lvl="2" marL="1371600" marR="0" rtl="0" algn="l">
              <a:spcBef>
                <a:spcPts val="350"/>
              </a:spcBef>
              <a:spcAft>
                <a:spcPts val="0"/>
              </a:spcAft>
              <a:buClr>
                <a:schemeClr val="accent2"/>
              </a:buClr>
              <a:buSzPts val="2100"/>
              <a:buFont typeface="Noto Sans Symbols"/>
              <a:buChar char="⚫"/>
              <a:defRPr b="0" i="0" sz="2100" u="none" cap="none" strike="noStrike">
                <a:solidFill>
                  <a:schemeClr val="dk1"/>
                </a:solidFill>
                <a:latin typeface="Rambla"/>
                <a:ea typeface="Rambla"/>
                <a:cs typeface="Rambla"/>
                <a:sym typeface="Rambla"/>
              </a:defRPr>
            </a:lvl3pPr>
            <a:lvl4pPr indent="-349250" lvl="3" marL="1828800" marR="0" rtl="0" algn="l">
              <a:spcBef>
                <a:spcPts val="350"/>
              </a:spcBef>
              <a:spcAft>
                <a:spcPts val="0"/>
              </a:spcAft>
              <a:buClr>
                <a:schemeClr val="accent2"/>
              </a:buClr>
              <a:buSzPts val="1900"/>
              <a:buFont typeface="Noto Sans Symbols"/>
              <a:buChar char="⚫"/>
              <a:defRPr b="0" i="0" sz="1900" u="none" cap="none" strike="noStrike">
                <a:solidFill>
                  <a:schemeClr val="dk1"/>
                </a:solidFill>
                <a:latin typeface="Rambla"/>
                <a:ea typeface="Rambla"/>
                <a:cs typeface="Rambla"/>
                <a:sym typeface="Rambla"/>
              </a:defRPr>
            </a:lvl4pPr>
            <a:lvl5pPr indent="-342900" lvl="4" marL="2286000" marR="0" rtl="0" algn="l">
              <a:spcBef>
                <a:spcPts val="350"/>
              </a:spcBef>
              <a:spcAft>
                <a:spcPts val="0"/>
              </a:spcAft>
              <a:buClr>
                <a:schemeClr val="accent2"/>
              </a:buClr>
              <a:buSzPts val="1800"/>
              <a:buFont typeface="Noto Sans Symbols"/>
              <a:buChar char="⚫"/>
              <a:defRPr b="0" i="0" sz="1800" u="none" cap="none" strike="noStrike">
                <a:solidFill>
                  <a:schemeClr val="dk1"/>
                </a:solidFill>
                <a:latin typeface="Rambla"/>
                <a:ea typeface="Rambla"/>
                <a:cs typeface="Rambla"/>
                <a:sym typeface="Rambla"/>
              </a:defRPr>
            </a:lvl5pPr>
            <a:lvl6pPr indent="-342900" lvl="5" marL="2743200" marR="0" rtl="0" algn="l">
              <a:spcBef>
                <a:spcPts val="350"/>
              </a:spcBef>
              <a:spcAft>
                <a:spcPts val="0"/>
              </a:spcAft>
              <a:buClr>
                <a:schemeClr val="accent3"/>
              </a:buClr>
              <a:buSzPts val="1800"/>
              <a:buFont typeface="Noto Sans Symbols"/>
              <a:buChar char="◾"/>
              <a:defRPr b="0" i="0" sz="1800" u="none" cap="none" strike="noStrike">
                <a:solidFill>
                  <a:schemeClr val="dk1"/>
                </a:solidFill>
                <a:latin typeface="Rambla"/>
                <a:ea typeface="Rambla"/>
                <a:cs typeface="Rambla"/>
                <a:sym typeface="Rambla"/>
              </a:defRPr>
            </a:lvl6pPr>
            <a:lvl7pPr indent="-330200" lvl="6" marL="3200400" marR="0" rtl="0" algn="l">
              <a:spcBef>
                <a:spcPts val="350"/>
              </a:spcBef>
              <a:spcAft>
                <a:spcPts val="0"/>
              </a:spcAft>
              <a:buClr>
                <a:schemeClr val="accent3"/>
              </a:buClr>
              <a:buSzPts val="1600"/>
              <a:buFont typeface="Noto Sans Symbols"/>
              <a:buChar char="◾"/>
              <a:defRPr b="0" i="0" sz="1600" u="none" cap="none" strike="noStrike">
                <a:solidFill>
                  <a:schemeClr val="dk1"/>
                </a:solidFill>
                <a:latin typeface="Rambla"/>
                <a:ea typeface="Rambla"/>
                <a:cs typeface="Rambla"/>
                <a:sym typeface="Rambla"/>
              </a:defRPr>
            </a:lvl7pPr>
            <a:lvl8pPr indent="-330200" lvl="7" marL="3657600" marR="0" rtl="0" algn="l">
              <a:spcBef>
                <a:spcPts val="350"/>
              </a:spcBef>
              <a:spcAft>
                <a:spcPts val="0"/>
              </a:spcAft>
              <a:buClr>
                <a:schemeClr val="accent3"/>
              </a:buClr>
              <a:buSzPts val="1600"/>
              <a:buFont typeface="Noto Sans Symbols"/>
              <a:buChar char="◾"/>
              <a:defRPr b="0" i="0" sz="1600" u="none" cap="none" strike="noStrike">
                <a:solidFill>
                  <a:schemeClr val="dk1"/>
                </a:solidFill>
                <a:latin typeface="Rambla"/>
                <a:ea typeface="Rambla"/>
                <a:cs typeface="Rambla"/>
                <a:sym typeface="Rambla"/>
              </a:defRPr>
            </a:lvl8pPr>
            <a:lvl9pPr indent="-330200" lvl="8" marL="4114800" marR="0" rtl="0" algn="l">
              <a:spcBef>
                <a:spcPts val="350"/>
              </a:spcBef>
              <a:spcAft>
                <a:spcPts val="0"/>
              </a:spcAft>
              <a:buClr>
                <a:schemeClr val="accent3"/>
              </a:buClr>
              <a:buSzPts val="1600"/>
              <a:buFont typeface="Noto Sans Symbols"/>
              <a:buChar char="◾"/>
              <a:defRPr b="0" i="0" sz="1600" u="none" cap="none" strike="noStrike">
                <a:solidFill>
                  <a:schemeClr val="dk1"/>
                </a:solidFill>
                <a:latin typeface="Rambla"/>
                <a:ea typeface="Rambla"/>
                <a:cs typeface="Rambla"/>
                <a:sym typeface="Rambla"/>
              </a:defRPr>
            </a:lvl9pPr>
          </a:lstStyle>
          <a:p/>
        </p:txBody>
      </p:sp>
      <p:sp>
        <p:nvSpPr>
          <p:cNvPr id="119" name="Google Shape;119;p13"/>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sz="1000">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20" name="Google Shape;120;p13"/>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lstStyle>
            <a:lvl1pPr lvl="0" marR="0" rtl="0" algn="r">
              <a:spcBef>
                <a:spcPts val="0"/>
              </a:spcBef>
              <a:spcAft>
                <a:spcPts val="0"/>
              </a:spcAft>
              <a:buSzPts val="1400"/>
              <a:buNone/>
              <a:defRPr sz="1000">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21" name="Google Shape;121;p13"/>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sz="1000">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sz="1000">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sz="1000">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sz="1000">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sz="1000">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sz="1000">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sz="1000">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sz="1000">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sz="10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Google Shape;209;p25"/>
          <p:cNvSpPr txBox="1"/>
          <p:nvPr>
            <p:ph type="ctrTitle"/>
          </p:nvPr>
        </p:nvSpPr>
        <p:spPr>
          <a:xfrm>
            <a:off x="1097280" y="1596887"/>
            <a:ext cx="804672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zh-TW">
                <a:latin typeface="Arial"/>
                <a:ea typeface="Arial"/>
                <a:cs typeface="Arial"/>
                <a:sym typeface="Arial"/>
              </a:rPr>
              <a:t>分散式供電系統之效益與趨勢</a:t>
            </a:r>
            <a:endParaRPr>
              <a:latin typeface="Arial"/>
              <a:ea typeface="Arial"/>
              <a:cs typeface="Arial"/>
              <a:sym typeface="Arial"/>
            </a:endParaRPr>
          </a:p>
        </p:txBody>
      </p:sp>
      <p:sp>
        <p:nvSpPr>
          <p:cNvPr id="210" name="Google Shape;210;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SzPts val="3200"/>
              <a:buNone/>
            </a:pPr>
            <a:r>
              <a:rPr lang="zh-TW">
                <a:latin typeface="Times New Roman"/>
                <a:ea typeface="Times New Roman"/>
                <a:cs typeface="Times New Roman"/>
                <a:sym typeface="Times New Roman"/>
              </a:rPr>
              <a:t>許志義</a:t>
            </a:r>
            <a:endParaRPr>
              <a:latin typeface="Times New Roman"/>
              <a:ea typeface="Times New Roman"/>
              <a:cs typeface="Times New Roman"/>
              <a:sym typeface="Times New Roman"/>
            </a:endParaRPr>
          </a:p>
          <a:p>
            <a:pPr indent="0" lvl="0" marL="0" rtl="0" algn="ctr">
              <a:spcBef>
                <a:spcPts val="560"/>
              </a:spcBef>
              <a:spcAft>
                <a:spcPts val="0"/>
              </a:spcAft>
              <a:buSzPts val="2800"/>
              <a:buNone/>
            </a:pPr>
            <a:r>
              <a:rPr lang="zh-TW" sz="2800">
                <a:latin typeface="Times New Roman"/>
                <a:ea typeface="Times New Roman"/>
                <a:cs typeface="Times New Roman"/>
                <a:sym typeface="Times New Roman"/>
              </a:rPr>
              <a:t>中興大學產業發展研究中心主任</a:t>
            </a:r>
            <a:endParaRPr>
              <a:latin typeface="Times New Roman"/>
              <a:ea typeface="Times New Roman"/>
              <a:cs typeface="Times New Roman"/>
              <a:sym typeface="Times New Roman"/>
            </a:endParaRPr>
          </a:p>
          <a:p>
            <a:pPr indent="0" lvl="0" marL="0" rtl="0" algn="ctr">
              <a:spcBef>
                <a:spcPts val="640"/>
              </a:spcBef>
              <a:spcAft>
                <a:spcPts val="0"/>
              </a:spcAft>
              <a:buSzPts val="3200"/>
              <a:buNone/>
            </a:pPr>
            <a:r>
              <a:rPr lang="zh-TW">
                <a:latin typeface="Times New Roman"/>
                <a:ea typeface="Times New Roman"/>
                <a:cs typeface="Times New Roman"/>
                <a:sym typeface="Times New Roman"/>
              </a:rPr>
              <a:t>民國101年5月18日</a:t>
            </a:r>
            <a:endParaRPr>
              <a:latin typeface="Times New Roman"/>
              <a:ea typeface="Times New Roman"/>
              <a:cs typeface="Times New Roman"/>
              <a:sym typeface="Times New Roman"/>
            </a:endParaRPr>
          </a:p>
        </p:txBody>
      </p:sp>
      <p:sp>
        <p:nvSpPr>
          <p:cNvPr id="211" name="Google Shape;211;p2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2" name="Shape 272"/>
        <p:cNvGrpSpPr/>
        <p:nvPr/>
      </p:nvGrpSpPr>
      <p:grpSpPr>
        <a:xfrm>
          <a:off x="0" y="0"/>
          <a:ext cx="0" cy="0"/>
          <a:chOff x="0" y="0"/>
          <a:chExt cx="0" cy="0"/>
        </a:xfrm>
      </p:grpSpPr>
      <p:sp>
        <p:nvSpPr>
          <p:cNvPr id="273" name="Google Shape;273;p34"/>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
        <p:nvSpPr>
          <p:cNvPr id="274" name="Google Shape;274;p34"/>
          <p:cNvSpPr txBox="1"/>
          <p:nvPr/>
        </p:nvSpPr>
        <p:spPr>
          <a:xfrm>
            <a:off x="2019300" y="2946400"/>
            <a:ext cx="5827236" cy="1107996"/>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zh-TW" sz="4400">
                <a:solidFill>
                  <a:schemeClr val="dk1"/>
                </a:solidFill>
                <a:latin typeface="Arial"/>
                <a:ea typeface="Arial"/>
                <a:cs typeface="Arial"/>
                <a:sym typeface="Arial"/>
              </a:rPr>
              <a:t>謝謝聆聽，歡迎指教。</a:t>
            </a:r>
            <a:endParaRPr sz="44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5" name="Shape 215"/>
        <p:cNvGrpSpPr/>
        <p:nvPr/>
      </p:nvGrpSpPr>
      <p:grpSpPr>
        <a:xfrm>
          <a:off x="0" y="0"/>
          <a:ext cx="0" cy="0"/>
          <a:chOff x="0" y="0"/>
          <a:chExt cx="0" cy="0"/>
        </a:xfrm>
      </p:grpSpPr>
      <p:sp>
        <p:nvSpPr>
          <p:cNvPr id="216" name="Google Shape;216;p26"/>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zh-TW">
                <a:latin typeface="Arial"/>
                <a:ea typeface="Arial"/>
                <a:cs typeface="Arial"/>
                <a:sym typeface="Arial"/>
              </a:rPr>
              <a:t>大綱</a:t>
            </a:r>
            <a:endParaRPr>
              <a:latin typeface="Arial"/>
              <a:ea typeface="Arial"/>
              <a:cs typeface="Arial"/>
              <a:sym typeface="Arial"/>
            </a:endParaRPr>
          </a:p>
        </p:txBody>
      </p:sp>
      <p:sp>
        <p:nvSpPr>
          <p:cNvPr id="217" name="Google Shape;217;p26"/>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0" lvl="0" marL="0" rtl="0" algn="l">
              <a:lnSpc>
                <a:spcPct val="150000"/>
              </a:lnSpc>
              <a:spcBef>
                <a:spcPts val="0"/>
              </a:spcBef>
              <a:spcAft>
                <a:spcPts val="0"/>
              </a:spcAft>
              <a:buSzPts val="3200"/>
              <a:buNone/>
            </a:pPr>
            <a:r>
              <a:rPr lang="zh-TW">
                <a:latin typeface="Arial"/>
                <a:ea typeface="Arial"/>
                <a:cs typeface="Arial"/>
                <a:sym typeface="Arial"/>
              </a:rPr>
              <a:t>一、前言                          </a:t>
            </a:r>
            <a:endParaRPr>
              <a:latin typeface="Arial"/>
              <a:ea typeface="Arial"/>
              <a:cs typeface="Arial"/>
              <a:sym typeface="Arial"/>
            </a:endParaRPr>
          </a:p>
          <a:p>
            <a:pPr indent="0" lvl="0" marL="0" rtl="0" algn="l">
              <a:lnSpc>
                <a:spcPct val="150000"/>
              </a:lnSpc>
              <a:spcBef>
                <a:spcPts val="640"/>
              </a:spcBef>
              <a:spcAft>
                <a:spcPts val="0"/>
              </a:spcAft>
              <a:buSzPts val="3200"/>
              <a:buNone/>
            </a:pPr>
            <a:r>
              <a:rPr lang="zh-TW">
                <a:latin typeface="Arial"/>
                <a:ea typeface="Arial"/>
                <a:cs typeface="Arial"/>
                <a:sym typeface="Arial"/>
              </a:rPr>
              <a:t>二、電業發展新趨勢                </a:t>
            </a:r>
            <a:endParaRPr>
              <a:latin typeface="Arial"/>
              <a:ea typeface="Arial"/>
              <a:cs typeface="Arial"/>
              <a:sym typeface="Arial"/>
            </a:endParaRPr>
          </a:p>
          <a:p>
            <a:pPr indent="0" lvl="0" marL="0" rtl="0" algn="l">
              <a:lnSpc>
                <a:spcPct val="150000"/>
              </a:lnSpc>
              <a:spcBef>
                <a:spcPts val="640"/>
              </a:spcBef>
              <a:spcAft>
                <a:spcPts val="0"/>
              </a:spcAft>
              <a:buSzPts val="3200"/>
              <a:buNone/>
            </a:pPr>
            <a:r>
              <a:rPr lang="zh-TW">
                <a:latin typeface="Arial"/>
                <a:ea typeface="Arial"/>
                <a:cs typeface="Arial"/>
                <a:sym typeface="Arial"/>
              </a:rPr>
              <a:t>三、分散式供電系統的效益</a:t>
            </a:r>
            <a:endParaRPr>
              <a:latin typeface="Arial"/>
              <a:ea typeface="Arial"/>
              <a:cs typeface="Arial"/>
              <a:sym typeface="Arial"/>
            </a:endParaRPr>
          </a:p>
          <a:p>
            <a:pPr indent="0" lvl="0" marL="0" rtl="0" algn="l">
              <a:lnSpc>
                <a:spcPct val="150000"/>
              </a:lnSpc>
              <a:spcBef>
                <a:spcPts val="640"/>
              </a:spcBef>
              <a:spcAft>
                <a:spcPts val="0"/>
              </a:spcAft>
              <a:buSzPts val="3200"/>
              <a:buNone/>
            </a:pPr>
            <a:r>
              <a:rPr lang="zh-TW">
                <a:latin typeface="Arial"/>
                <a:ea typeface="Arial"/>
                <a:cs typeface="Arial"/>
                <a:sym typeface="Arial"/>
              </a:rPr>
              <a:t>四、電價整合為重要關鍵</a:t>
            </a:r>
            <a:endParaRPr>
              <a:latin typeface="Arial"/>
              <a:ea typeface="Arial"/>
              <a:cs typeface="Arial"/>
              <a:sym typeface="Arial"/>
            </a:endParaRPr>
          </a:p>
          <a:p>
            <a:pPr indent="0" lvl="0" marL="0" rtl="0" algn="l">
              <a:lnSpc>
                <a:spcPct val="150000"/>
              </a:lnSpc>
              <a:spcBef>
                <a:spcPts val="640"/>
              </a:spcBef>
              <a:spcAft>
                <a:spcPts val="0"/>
              </a:spcAft>
              <a:buSzPts val="3200"/>
              <a:buNone/>
            </a:pPr>
            <a:r>
              <a:rPr lang="zh-TW">
                <a:latin typeface="Arial"/>
                <a:ea typeface="Arial"/>
                <a:cs typeface="Arial"/>
                <a:sym typeface="Arial"/>
              </a:rPr>
              <a:t>五、結論                          </a:t>
            </a:r>
            <a:endParaRPr>
              <a:latin typeface="Arial"/>
              <a:ea typeface="Arial"/>
              <a:cs typeface="Arial"/>
              <a:sym typeface="Arial"/>
            </a:endParaRPr>
          </a:p>
          <a:p>
            <a:pPr indent="0" lvl="0" marL="0" rtl="0" algn="l">
              <a:spcBef>
                <a:spcPts val="640"/>
              </a:spcBef>
              <a:spcAft>
                <a:spcPts val="0"/>
              </a:spcAft>
              <a:buSzPts val="3200"/>
              <a:buNone/>
            </a:pPr>
            <a:r>
              <a:t/>
            </a:r>
            <a:endParaRPr>
              <a:latin typeface="Arial"/>
              <a:ea typeface="Arial"/>
              <a:cs typeface="Arial"/>
              <a:sym typeface="Arial"/>
            </a:endParaRPr>
          </a:p>
        </p:txBody>
      </p:sp>
      <p:sp>
        <p:nvSpPr>
          <p:cNvPr id="218" name="Google Shape;218;p2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2" name="Shape 222"/>
        <p:cNvGrpSpPr/>
        <p:nvPr/>
      </p:nvGrpSpPr>
      <p:grpSpPr>
        <a:xfrm>
          <a:off x="0" y="0"/>
          <a:ext cx="0" cy="0"/>
          <a:chOff x="0" y="0"/>
          <a:chExt cx="0" cy="0"/>
        </a:xfrm>
      </p:grpSpPr>
      <p:sp>
        <p:nvSpPr>
          <p:cNvPr id="223" name="Google Shape;223;p27"/>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a:latin typeface="Arial"/>
                <a:ea typeface="Arial"/>
                <a:cs typeface="Arial"/>
                <a:sym typeface="Arial"/>
              </a:rPr>
              <a:t>一、前言</a:t>
            </a:r>
            <a:endParaRPr>
              <a:latin typeface="Arial"/>
              <a:ea typeface="Arial"/>
              <a:cs typeface="Arial"/>
              <a:sym typeface="Arial"/>
            </a:endParaRPr>
          </a:p>
        </p:txBody>
      </p:sp>
      <p:sp>
        <p:nvSpPr>
          <p:cNvPr id="224" name="Google Shape;224;p27"/>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2800"/>
              <a:buFont typeface="Noto Sans Symbols"/>
              <a:buChar char="■"/>
            </a:pPr>
            <a:r>
              <a:rPr lang="zh-TW" sz="2800">
                <a:latin typeface="Times New Roman"/>
                <a:ea typeface="Times New Roman"/>
                <a:cs typeface="Times New Roman"/>
                <a:sym typeface="Times New Roman"/>
              </a:rPr>
              <a:t>傳統電力公用事業面臨各種技術面、制度面以及經濟面的挑戰：</a:t>
            </a:r>
            <a:endParaRPr sz="2800">
              <a:latin typeface="Times New Roman"/>
              <a:ea typeface="Times New Roman"/>
              <a:cs typeface="Times New Roman"/>
              <a:sym typeface="Times New Roman"/>
            </a:endParaRPr>
          </a:p>
          <a:p>
            <a:pPr indent="-285750" lvl="1" marL="742950" rtl="0" algn="l">
              <a:spcBef>
                <a:spcPts val="480"/>
              </a:spcBef>
              <a:spcAft>
                <a:spcPts val="0"/>
              </a:spcAft>
              <a:buSzPts val="2400"/>
              <a:buFont typeface="Noto Sans Symbols"/>
              <a:buChar char="➢"/>
            </a:pPr>
            <a:r>
              <a:rPr lang="zh-TW" sz="2400">
                <a:latin typeface="Times New Roman"/>
                <a:ea typeface="Times New Roman"/>
                <a:cs typeface="Times New Roman"/>
                <a:sym typeface="Times New Roman"/>
              </a:rPr>
              <a:t>如何引進再生能源科技?儲能發電系統(Battery Energy Storage System, BESS)?</a:t>
            </a:r>
            <a:endParaRPr/>
          </a:p>
          <a:p>
            <a:pPr indent="-285750" lvl="1" marL="742950" rtl="0" algn="l">
              <a:spcBef>
                <a:spcPts val="480"/>
              </a:spcBef>
              <a:spcAft>
                <a:spcPts val="0"/>
              </a:spcAft>
              <a:buSzPts val="2400"/>
              <a:buFont typeface="Noto Sans Symbols"/>
              <a:buChar char="➢"/>
            </a:pPr>
            <a:r>
              <a:rPr lang="zh-TW" sz="2400">
                <a:latin typeface="Times New Roman"/>
                <a:ea typeface="Times New Roman"/>
                <a:cs typeface="Times New Roman"/>
                <a:sym typeface="Times New Roman"/>
              </a:rPr>
              <a:t>保持獨佔型態?或將垂直整合結構重組?</a:t>
            </a:r>
            <a:endParaRPr/>
          </a:p>
          <a:p>
            <a:pPr indent="-285750" lvl="1" marL="742950" rtl="0" algn="l">
              <a:spcBef>
                <a:spcPts val="480"/>
              </a:spcBef>
              <a:spcAft>
                <a:spcPts val="0"/>
              </a:spcAft>
              <a:buSzPts val="2400"/>
              <a:buFont typeface="Noto Sans Symbols"/>
              <a:buChar char="➢"/>
            </a:pPr>
            <a:r>
              <a:rPr lang="zh-TW" sz="2400">
                <a:latin typeface="Times New Roman"/>
                <a:ea typeface="Times New Roman"/>
                <a:cs typeface="Times New Roman"/>
                <a:sym typeface="Times New Roman"/>
              </a:rPr>
              <a:t>如何提高經營效率?提供更貼近市場的客戶服務?</a:t>
            </a:r>
            <a:endParaRPr/>
          </a:p>
          <a:p>
            <a:pPr indent="-285750" lvl="1" marL="742950" rtl="0" algn="l">
              <a:spcBef>
                <a:spcPts val="480"/>
              </a:spcBef>
              <a:spcAft>
                <a:spcPts val="0"/>
              </a:spcAft>
              <a:buSzPts val="2400"/>
              <a:buFont typeface="Noto Sans Symbols"/>
              <a:buChar char="➢"/>
            </a:pPr>
            <a:r>
              <a:rPr lang="zh-TW" sz="2400">
                <a:latin typeface="Times New Roman"/>
                <a:ea typeface="Times New Roman"/>
                <a:cs typeface="Times New Roman"/>
                <a:sym typeface="Times New Roman"/>
              </a:rPr>
              <a:t>如何以更低的供電成本達到更高的供電可靠度?</a:t>
            </a:r>
            <a:endParaRPr/>
          </a:p>
          <a:p>
            <a:pPr indent="0" lvl="0" marL="360000" rtl="0" algn="l">
              <a:spcBef>
                <a:spcPts val="560"/>
              </a:spcBef>
              <a:spcAft>
                <a:spcPts val="0"/>
              </a:spcAft>
              <a:buSzPts val="2800"/>
              <a:buNone/>
            </a:pPr>
            <a:r>
              <a:rPr lang="zh-TW" sz="2800">
                <a:latin typeface="Times New Roman"/>
                <a:ea typeface="Times New Roman"/>
                <a:cs typeface="Times New Roman"/>
                <a:sym typeface="Times New Roman"/>
              </a:rPr>
              <a:t>電業必須改變其經營型態及其市場結構，並且加速</a:t>
            </a:r>
            <a:r>
              <a:rPr lang="zh-TW" sz="2800">
                <a:solidFill>
                  <a:srgbClr val="FF0000"/>
                </a:solidFill>
                <a:latin typeface="Times New Roman"/>
                <a:ea typeface="Times New Roman"/>
                <a:cs typeface="Times New Roman"/>
                <a:sym typeface="Times New Roman"/>
              </a:rPr>
              <a:t>分散式供電系統</a:t>
            </a:r>
            <a:r>
              <a:rPr lang="zh-TW" sz="2800">
                <a:latin typeface="Times New Roman"/>
                <a:ea typeface="Times New Roman"/>
                <a:cs typeface="Times New Roman"/>
                <a:sym typeface="Times New Roman"/>
              </a:rPr>
              <a:t>（distributed generation system）的發展。</a:t>
            </a:r>
            <a:endParaRPr/>
          </a:p>
        </p:txBody>
      </p:sp>
      <p:sp>
        <p:nvSpPr>
          <p:cNvPr id="225" name="Google Shape;225;p27"/>
          <p:cNvSpPr/>
          <p:nvPr/>
        </p:nvSpPr>
        <p:spPr>
          <a:xfrm>
            <a:off x="624468" y="4884233"/>
            <a:ext cx="490654" cy="245327"/>
          </a:xfrm>
          <a:prstGeom prst="rightArrow">
            <a:avLst>
              <a:gd fmla="val 50000" name="adj1"/>
              <a:gd fmla="val 50000" name="adj2"/>
            </a:avLst>
          </a:prstGeom>
          <a:solidFill>
            <a:schemeClr val="accent1"/>
          </a:solidFill>
          <a:ln cap="flat" cmpd="sng" w="25400">
            <a:solidFill>
              <a:srgbClr val="00946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
        <p:nvSpPr>
          <p:cNvPr id="226" name="Google Shape;226;p2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0" name="Shape 230"/>
        <p:cNvGrpSpPr/>
        <p:nvPr/>
      </p:nvGrpSpPr>
      <p:grpSpPr>
        <a:xfrm>
          <a:off x="0" y="0"/>
          <a:ext cx="0" cy="0"/>
          <a:chOff x="0" y="0"/>
          <a:chExt cx="0" cy="0"/>
        </a:xfrm>
      </p:grpSpPr>
      <p:sp>
        <p:nvSpPr>
          <p:cNvPr id="231" name="Google Shape;231;p28"/>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a:latin typeface="Arial"/>
                <a:ea typeface="Arial"/>
                <a:cs typeface="Arial"/>
                <a:sym typeface="Arial"/>
              </a:rPr>
              <a:t>二、電業發展新趨勢</a:t>
            </a:r>
            <a:endParaRPr>
              <a:latin typeface="Arial"/>
              <a:ea typeface="Arial"/>
              <a:cs typeface="Arial"/>
              <a:sym typeface="Arial"/>
            </a:endParaRPr>
          </a:p>
        </p:txBody>
      </p:sp>
      <p:sp>
        <p:nvSpPr>
          <p:cNvPr id="232" name="Google Shape;232;p2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zh-TW">
                <a:latin typeface="Arial"/>
                <a:ea typeface="Arial"/>
                <a:cs typeface="Arial"/>
                <a:sym typeface="Arial"/>
              </a:rPr>
              <a:t>電力事業由傳統獨佔、公營、管制的「計畫型」產業，邁向競爭、民營、解制的「市場型」產業。</a:t>
            </a:r>
            <a:endParaRPr>
              <a:latin typeface="Arial"/>
              <a:ea typeface="Arial"/>
              <a:cs typeface="Arial"/>
              <a:sym typeface="Arial"/>
            </a:endParaRPr>
          </a:p>
          <a:p>
            <a:pPr indent="-342900" lvl="0" marL="342900" rtl="0" algn="l">
              <a:spcBef>
                <a:spcPts val="640"/>
              </a:spcBef>
              <a:spcAft>
                <a:spcPts val="0"/>
              </a:spcAft>
              <a:buSzPts val="3200"/>
              <a:buFont typeface="Noto Sans Symbols"/>
              <a:buChar char="■"/>
            </a:pPr>
            <a:r>
              <a:rPr lang="zh-TW">
                <a:latin typeface="Arial"/>
                <a:ea typeface="Arial"/>
                <a:cs typeface="Arial"/>
                <a:sym typeface="Arial"/>
              </a:rPr>
              <a:t>輸配電系統的總投資早已超過發電系統的總投資。</a:t>
            </a:r>
            <a:endParaRPr>
              <a:solidFill>
                <a:srgbClr val="FF0000"/>
              </a:solidFill>
              <a:latin typeface="Arial"/>
              <a:ea typeface="Arial"/>
              <a:cs typeface="Arial"/>
              <a:sym typeface="Arial"/>
            </a:endParaRPr>
          </a:p>
          <a:p>
            <a:pPr indent="-342900" lvl="0" marL="342900" rtl="0" algn="l">
              <a:spcBef>
                <a:spcPts val="640"/>
              </a:spcBef>
              <a:spcAft>
                <a:spcPts val="0"/>
              </a:spcAft>
              <a:buSzPts val="3200"/>
              <a:buFont typeface="Noto Sans Symbols"/>
              <a:buChar char="■"/>
            </a:pPr>
            <a:r>
              <a:rPr lang="zh-TW">
                <a:latin typeface="Arial"/>
                <a:ea typeface="Arial"/>
                <a:cs typeface="Arial"/>
                <a:sym typeface="Arial"/>
              </a:rPr>
              <a:t>分散式供電系統包括：儲能系統與再生能源發電系統或小型供電設施。</a:t>
            </a:r>
            <a:endParaRPr>
              <a:latin typeface="Arial"/>
              <a:ea typeface="Arial"/>
              <a:cs typeface="Arial"/>
              <a:sym typeface="Arial"/>
            </a:endParaRPr>
          </a:p>
        </p:txBody>
      </p:sp>
      <p:sp>
        <p:nvSpPr>
          <p:cNvPr id="233" name="Google Shape;233;p2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7" name="Shape 237"/>
        <p:cNvGrpSpPr/>
        <p:nvPr/>
      </p:nvGrpSpPr>
      <p:grpSpPr>
        <a:xfrm>
          <a:off x="0" y="0"/>
          <a:ext cx="0" cy="0"/>
          <a:chOff x="0" y="0"/>
          <a:chExt cx="0" cy="0"/>
        </a:xfrm>
      </p:grpSpPr>
      <p:sp>
        <p:nvSpPr>
          <p:cNvPr id="238" name="Google Shape;238;p29"/>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a:latin typeface="Arial"/>
                <a:ea typeface="Arial"/>
                <a:cs typeface="Arial"/>
                <a:sym typeface="Arial"/>
              </a:rPr>
              <a:t>二、電業發展新趨勢</a:t>
            </a:r>
            <a:endParaRPr/>
          </a:p>
        </p:txBody>
      </p:sp>
      <p:sp>
        <p:nvSpPr>
          <p:cNvPr id="239" name="Google Shape;239;p2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zh-TW">
                <a:latin typeface="Times New Roman"/>
                <a:ea typeface="Times New Roman"/>
                <a:cs typeface="Times New Roman"/>
                <a:sym typeface="Times New Roman"/>
              </a:rPr>
              <a:t>隨著儲能系統與再生能源發電系統的成本下降，將加速Web2.0電力市場發展。</a:t>
            </a:r>
            <a:endParaRPr>
              <a:latin typeface="Times New Roman"/>
              <a:ea typeface="Times New Roman"/>
              <a:cs typeface="Times New Roman"/>
              <a:sym typeface="Times New Roman"/>
            </a:endParaRPr>
          </a:p>
          <a:p>
            <a:pPr indent="-285750" lvl="1" marL="742950" rtl="0" algn="l">
              <a:spcBef>
                <a:spcPts val="560"/>
              </a:spcBef>
              <a:spcAft>
                <a:spcPts val="0"/>
              </a:spcAft>
              <a:buSzPts val="2800"/>
              <a:buFont typeface="Noto Sans Symbols"/>
              <a:buChar char="➢"/>
            </a:pPr>
            <a:r>
              <a:rPr lang="zh-TW">
                <a:latin typeface="Times New Roman"/>
                <a:ea typeface="Times New Roman"/>
                <a:cs typeface="Times New Roman"/>
                <a:sym typeface="Times New Roman"/>
              </a:rPr>
              <a:t>為真實反映電力資源價值，供電尖峰時段及區域負載中心的電價將顯著上升，使得新的模組化發電機組及再生能源發電有其市場利基。</a:t>
            </a:r>
            <a:endParaRPr>
              <a:latin typeface="Times New Roman"/>
              <a:ea typeface="Times New Roman"/>
              <a:cs typeface="Times New Roman"/>
              <a:sym typeface="Times New Roman"/>
            </a:endParaRPr>
          </a:p>
          <a:p>
            <a:pPr indent="-285750" lvl="1" marL="742950" rtl="0" algn="l">
              <a:spcBef>
                <a:spcPts val="560"/>
              </a:spcBef>
              <a:spcAft>
                <a:spcPts val="0"/>
              </a:spcAft>
              <a:buSzPts val="2800"/>
              <a:buFont typeface="Noto Sans Symbols"/>
              <a:buChar char="➢"/>
            </a:pPr>
            <a:r>
              <a:rPr lang="zh-TW">
                <a:latin typeface="Times New Roman"/>
                <a:ea typeface="Times New Roman"/>
                <a:cs typeface="Times New Roman"/>
                <a:sym typeface="Times New Roman"/>
              </a:rPr>
              <a:t>偏遠用戶因輸配電成本高昂，而使得分散式小型發電機模組或小型發電機組及儲存式電力模組更具發展潛力，以達成整合性資源規劃(integrated resource planning)。</a:t>
            </a:r>
            <a:endParaRPr>
              <a:latin typeface="Times New Roman"/>
              <a:ea typeface="Times New Roman"/>
              <a:cs typeface="Times New Roman"/>
              <a:sym typeface="Times New Roman"/>
            </a:endParaRPr>
          </a:p>
        </p:txBody>
      </p:sp>
      <p:sp>
        <p:nvSpPr>
          <p:cNvPr id="240" name="Google Shape;240;p2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4" name="Shape 244"/>
        <p:cNvGrpSpPr/>
        <p:nvPr/>
      </p:nvGrpSpPr>
      <p:grpSpPr>
        <a:xfrm>
          <a:off x="0" y="0"/>
          <a:ext cx="0" cy="0"/>
          <a:chOff x="0" y="0"/>
          <a:chExt cx="0" cy="0"/>
        </a:xfrm>
      </p:grpSpPr>
      <p:sp>
        <p:nvSpPr>
          <p:cNvPr id="245" name="Google Shape;245;p30"/>
          <p:cNvSpPr txBox="1"/>
          <p:nvPr>
            <p:ph type="title"/>
          </p:nvPr>
        </p:nvSpPr>
        <p:spPr>
          <a:xfrm>
            <a:off x="1159727" y="609600"/>
            <a:ext cx="8125589"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800">
                <a:latin typeface="Arial"/>
                <a:ea typeface="Arial"/>
                <a:cs typeface="Arial"/>
                <a:sym typeface="Arial"/>
              </a:rPr>
              <a:t>三、分散式供電系統的效益</a:t>
            </a:r>
            <a:endParaRPr sz="3800">
              <a:latin typeface="Arial"/>
              <a:ea typeface="Arial"/>
              <a:cs typeface="Arial"/>
              <a:sym typeface="Arial"/>
            </a:endParaRPr>
          </a:p>
        </p:txBody>
      </p:sp>
      <p:sp>
        <p:nvSpPr>
          <p:cNvPr id="246" name="Google Shape;246;p30"/>
          <p:cNvSpPr txBox="1"/>
          <p:nvPr>
            <p:ph idx="1" type="body"/>
          </p:nvPr>
        </p:nvSpPr>
        <p:spPr>
          <a:xfrm>
            <a:off x="685800" y="1981200"/>
            <a:ext cx="8166100" cy="4495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2800"/>
              <a:buFont typeface="Noto Sans Symbols"/>
              <a:buChar char="■"/>
            </a:pPr>
            <a:r>
              <a:rPr lang="zh-TW" sz="2800">
                <a:latin typeface="Arial"/>
                <a:ea typeface="Arial"/>
                <a:cs typeface="Arial"/>
                <a:sym typeface="Arial"/>
              </a:rPr>
              <a:t>延緩配電系統投資</a:t>
            </a:r>
            <a:endParaRPr sz="2800">
              <a:latin typeface="Arial"/>
              <a:ea typeface="Arial"/>
              <a:cs typeface="Arial"/>
              <a:sym typeface="Arial"/>
            </a:endParaRPr>
          </a:p>
          <a:p>
            <a:pPr indent="-285750" lvl="1" marL="742950" rtl="0" algn="l">
              <a:spcBef>
                <a:spcPts val="480"/>
              </a:spcBef>
              <a:spcAft>
                <a:spcPts val="0"/>
              </a:spcAft>
              <a:buSzPts val="2400"/>
              <a:buFont typeface="Noto Sans Symbols"/>
              <a:buChar char="➢"/>
            </a:pPr>
            <a:r>
              <a:rPr lang="zh-TW" sz="2400">
                <a:latin typeface="Arial"/>
                <a:ea typeface="Arial"/>
                <a:cs typeface="Arial"/>
                <a:sym typeface="Arial"/>
              </a:rPr>
              <a:t>配電系統主要是滿足區域的尖峰負載，而發電系統則是滿足整個電力系統的總尖峰負載。因區域負載存在</a:t>
            </a:r>
            <a:r>
              <a:rPr lang="zh-TW" sz="2400">
                <a:solidFill>
                  <a:srgbClr val="FF0000"/>
                </a:solidFill>
                <a:latin typeface="Arial"/>
                <a:ea typeface="Arial"/>
                <a:cs typeface="Arial"/>
                <a:sym typeface="Arial"/>
              </a:rPr>
              <a:t>參差率</a:t>
            </a:r>
            <a:r>
              <a:rPr lang="zh-TW" sz="2400">
                <a:latin typeface="Arial"/>
                <a:ea typeface="Arial"/>
                <a:cs typeface="Arial"/>
                <a:sym typeface="Arial"/>
              </a:rPr>
              <a:t>，所以配電系統的設備利用率通常小於整體發電系統的設備利用率。分散式供電系統可增加配電系統設備利用率，並延緩配電系統投資或過度投資。</a:t>
            </a:r>
            <a:endParaRPr sz="2400">
              <a:latin typeface="Arial"/>
              <a:ea typeface="Arial"/>
              <a:cs typeface="Arial"/>
              <a:sym typeface="Arial"/>
            </a:endParaRPr>
          </a:p>
          <a:p>
            <a:pPr indent="-342900" lvl="0" marL="342900" rtl="0" algn="l">
              <a:spcBef>
                <a:spcPts val="560"/>
              </a:spcBef>
              <a:spcAft>
                <a:spcPts val="0"/>
              </a:spcAft>
              <a:buSzPts val="2800"/>
              <a:buFont typeface="Noto Sans Symbols"/>
              <a:buChar char="■"/>
            </a:pPr>
            <a:r>
              <a:rPr lang="zh-TW" sz="2800">
                <a:latin typeface="Arial"/>
                <a:ea typeface="Arial"/>
                <a:cs typeface="Arial"/>
                <a:sym typeface="Arial"/>
              </a:rPr>
              <a:t>降低投資風險的不確定性</a:t>
            </a:r>
            <a:endParaRPr sz="2800">
              <a:latin typeface="Arial"/>
              <a:ea typeface="Arial"/>
              <a:cs typeface="Arial"/>
              <a:sym typeface="Arial"/>
            </a:endParaRPr>
          </a:p>
          <a:p>
            <a:pPr indent="-285750" lvl="1" marL="742950" rtl="0" algn="l">
              <a:spcBef>
                <a:spcPts val="480"/>
              </a:spcBef>
              <a:spcAft>
                <a:spcPts val="0"/>
              </a:spcAft>
              <a:buSzPts val="2400"/>
              <a:buFont typeface="Noto Sans Symbols"/>
              <a:buChar char="➢"/>
            </a:pPr>
            <a:r>
              <a:rPr lang="zh-TW" sz="2400">
                <a:latin typeface="Arial"/>
                <a:ea typeface="Arial"/>
                <a:cs typeface="Arial"/>
                <a:sym typeface="Arial"/>
              </a:rPr>
              <a:t>由於經濟及產業型態的轉變，電力負載需求成長難以預測。分散式發電機組或儲能系統投資前置期較短，較能機動地因應負載成長變化的不確定性。</a:t>
            </a:r>
            <a:endParaRPr sz="2400">
              <a:latin typeface="Arial"/>
              <a:ea typeface="Arial"/>
              <a:cs typeface="Arial"/>
              <a:sym typeface="Arial"/>
            </a:endParaRPr>
          </a:p>
          <a:p>
            <a:pPr indent="-139700" lvl="0" marL="342900" rtl="0" algn="l">
              <a:spcBef>
                <a:spcPts val="640"/>
              </a:spcBef>
              <a:spcAft>
                <a:spcPts val="0"/>
              </a:spcAft>
              <a:buSzPts val="3200"/>
              <a:buNone/>
            </a:pPr>
            <a:r>
              <a:t/>
            </a:r>
            <a:endParaRPr>
              <a:latin typeface="Arial"/>
              <a:ea typeface="Arial"/>
              <a:cs typeface="Arial"/>
              <a:sym typeface="Arial"/>
            </a:endParaRPr>
          </a:p>
        </p:txBody>
      </p:sp>
      <p:sp>
        <p:nvSpPr>
          <p:cNvPr id="247" name="Google Shape;247;p3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1" name="Shape 251"/>
        <p:cNvGrpSpPr/>
        <p:nvPr/>
      </p:nvGrpSpPr>
      <p:grpSpPr>
        <a:xfrm>
          <a:off x="0" y="0"/>
          <a:ext cx="0" cy="0"/>
          <a:chOff x="0" y="0"/>
          <a:chExt cx="0" cy="0"/>
        </a:xfrm>
      </p:grpSpPr>
      <p:sp>
        <p:nvSpPr>
          <p:cNvPr id="252" name="Google Shape;252;p31"/>
          <p:cNvSpPr txBox="1"/>
          <p:nvPr>
            <p:ph type="title"/>
          </p:nvPr>
        </p:nvSpPr>
        <p:spPr>
          <a:xfrm>
            <a:off x="1159727" y="609600"/>
            <a:ext cx="8142215"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800">
                <a:latin typeface="Arial"/>
                <a:ea typeface="Arial"/>
                <a:cs typeface="Arial"/>
                <a:sym typeface="Arial"/>
              </a:rPr>
              <a:t>三、分散式供電系統的效益</a:t>
            </a:r>
            <a:endParaRPr sz="3800">
              <a:latin typeface="Arial"/>
              <a:ea typeface="Arial"/>
              <a:cs typeface="Arial"/>
              <a:sym typeface="Arial"/>
            </a:endParaRPr>
          </a:p>
        </p:txBody>
      </p:sp>
      <p:sp>
        <p:nvSpPr>
          <p:cNvPr id="253" name="Google Shape;253;p31"/>
          <p:cNvSpPr txBox="1"/>
          <p:nvPr>
            <p:ph idx="1" type="body"/>
          </p:nvPr>
        </p:nvSpPr>
        <p:spPr>
          <a:xfrm>
            <a:off x="685800" y="1981200"/>
            <a:ext cx="8166100" cy="4495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zh-TW">
                <a:latin typeface="Times New Roman"/>
                <a:ea typeface="Times New Roman"/>
                <a:cs typeface="Times New Roman"/>
                <a:sym typeface="Times New Roman"/>
              </a:rPr>
              <a:t>具有市場競爭力</a:t>
            </a:r>
            <a:endParaRPr>
              <a:latin typeface="Times New Roman"/>
              <a:ea typeface="Times New Roman"/>
              <a:cs typeface="Times New Roman"/>
              <a:sym typeface="Times New Roman"/>
            </a:endParaRPr>
          </a:p>
          <a:p>
            <a:pPr indent="-285750" lvl="1" marL="742950" rtl="0" algn="l">
              <a:spcBef>
                <a:spcPts val="560"/>
              </a:spcBef>
              <a:spcAft>
                <a:spcPts val="0"/>
              </a:spcAft>
              <a:buSzPts val="2800"/>
              <a:buFont typeface="Noto Sans Symbols"/>
              <a:buChar char="➢"/>
            </a:pPr>
            <a:r>
              <a:rPr lang="zh-TW">
                <a:latin typeface="Times New Roman"/>
                <a:ea typeface="Times New Roman"/>
                <a:cs typeface="Times New Roman"/>
                <a:sym typeface="Times New Roman"/>
              </a:rPr>
              <a:t>由於分散式供電系統接近負載中心，輸配電距離相對較近，可降低輸配電成本。</a:t>
            </a:r>
            <a:endParaRPr>
              <a:latin typeface="Times New Roman"/>
              <a:ea typeface="Times New Roman"/>
              <a:cs typeface="Times New Roman"/>
              <a:sym typeface="Times New Roman"/>
            </a:endParaRPr>
          </a:p>
          <a:p>
            <a:pPr indent="-342900" lvl="0" marL="342900" rtl="0" algn="l">
              <a:spcBef>
                <a:spcPts val="640"/>
              </a:spcBef>
              <a:spcAft>
                <a:spcPts val="0"/>
              </a:spcAft>
              <a:buSzPts val="3200"/>
              <a:buFont typeface="Noto Sans Symbols"/>
              <a:buChar char="■"/>
            </a:pPr>
            <a:r>
              <a:rPr lang="zh-TW">
                <a:latin typeface="Times New Roman"/>
                <a:ea typeface="Times New Roman"/>
                <a:cs typeface="Times New Roman"/>
                <a:sym typeface="Times New Roman"/>
              </a:rPr>
              <a:t>具有相對供電獨立性</a:t>
            </a:r>
            <a:endParaRPr>
              <a:latin typeface="Times New Roman"/>
              <a:ea typeface="Times New Roman"/>
              <a:cs typeface="Times New Roman"/>
              <a:sym typeface="Times New Roman"/>
            </a:endParaRPr>
          </a:p>
          <a:p>
            <a:pPr indent="-285750" lvl="1" marL="742950" rtl="0" algn="l">
              <a:spcBef>
                <a:spcPts val="560"/>
              </a:spcBef>
              <a:spcAft>
                <a:spcPts val="0"/>
              </a:spcAft>
              <a:buSzPts val="2800"/>
              <a:buFont typeface="Noto Sans Symbols"/>
              <a:buChar char="➢"/>
            </a:pPr>
            <a:r>
              <a:rPr lang="zh-TW">
                <a:latin typeface="Times New Roman"/>
                <a:ea typeface="Times New Roman"/>
                <a:cs typeface="Times New Roman"/>
                <a:sym typeface="Times New Roman"/>
              </a:rPr>
              <a:t>例如：日本311災變、台灣921地震等。</a:t>
            </a:r>
            <a:endParaRPr>
              <a:latin typeface="Times New Roman"/>
              <a:ea typeface="Times New Roman"/>
              <a:cs typeface="Times New Roman"/>
              <a:sym typeface="Times New Roman"/>
            </a:endParaRPr>
          </a:p>
          <a:p>
            <a:pPr indent="-342900" lvl="0" marL="342900" rtl="0" algn="l">
              <a:spcBef>
                <a:spcPts val="640"/>
              </a:spcBef>
              <a:spcAft>
                <a:spcPts val="0"/>
              </a:spcAft>
              <a:buSzPts val="3200"/>
              <a:buFont typeface="Noto Sans Symbols"/>
              <a:buChar char="■"/>
            </a:pPr>
            <a:r>
              <a:rPr lang="zh-TW">
                <a:latin typeface="Times New Roman"/>
                <a:ea typeface="Times New Roman"/>
                <a:cs typeface="Times New Roman"/>
                <a:sym typeface="Times New Roman"/>
              </a:rPr>
              <a:t>分散式供電系統結合配電系統之效益</a:t>
            </a:r>
            <a:endParaRPr>
              <a:latin typeface="Times New Roman"/>
              <a:ea typeface="Times New Roman"/>
              <a:cs typeface="Times New Roman"/>
              <a:sym typeface="Times New Roman"/>
            </a:endParaRPr>
          </a:p>
          <a:p>
            <a:pPr indent="-285750" lvl="1" marL="742950" rtl="0" algn="l">
              <a:spcBef>
                <a:spcPts val="560"/>
              </a:spcBef>
              <a:spcAft>
                <a:spcPts val="0"/>
              </a:spcAft>
              <a:buSzPts val="2800"/>
              <a:buFont typeface="Noto Sans Symbols"/>
              <a:buChar char="➢"/>
            </a:pPr>
            <a:r>
              <a:rPr lang="zh-TW">
                <a:latin typeface="Times New Roman"/>
                <a:ea typeface="Times New Roman"/>
                <a:cs typeface="Times New Roman"/>
                <a:sym typeface="Times New Roman"/>
              </a:rPr>
              <a:t>配電公司同時經營小型供電設備(如：荷蘭)，不僅產生範疇經濟(economy of scope)，還可減少輸配電系統投資，有助於降低整體電價。</a:t>
            </a:r>
            <a:endParaRPr>
              <a:latin typeface="Times New Roman"/>
              <a:ea typeface="Times New Roman"/>
              <a:cs typeface="Times New Roman"/>
              <a:sym typeface="Times New Roman"/>
            </a:endParaRPr>
          </a:p>
        </p:txBody>
      </p:sp>
      <p:sp>
        <p:nvSpPr>
          <p:cNvPr id="254" name="Google Shape;254;p3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8" name="Shape 258"/>
        <p:cNvGrpSpPr/>
        <p:nvPr/>
      </p:nvGrpSpPr>
      <p:grpSpPr>
        <a:xfrm>
          <a:off x="0" y="0"/>
          <a:ext cx="0" cy="0"/>
          <a:chOff x="0" y="0"/>
          <a:chExt cx="0" cy="0"/>
        </a:xfrm>
      </p:grpSpPr>
      <p:sp>
        <p:nvSpPr>
          <p:cNvPr id="259" name="Google Shape;259;p32"/>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a:latin typeface="Arial"/>
                <a:ea typeface="Arial"/>
                <a:cs typeface="Arial"/>
                <a:sym typeface="Arial"/>
              </a:rPr>
              <a:t>四、電價整合為重要關鍵</a:t>
            </a:r>
            <a:endParaRPr>
              <a:latin typeface="Arial"/>
              <a:ea typeface="Arial"/>
              <a:cs typeface="Arial"/>
              <a:sym typeface="Arial"/>
            </a:endParaRPr>
          </a:p>
        </p:txBody>
      </p:sp>
      <p:sp>
        <p:nvSpPr>
          <p:cNvPr id="260" name="Google Shape;260;p32"/>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000"/>
              <a:buFont typeface="Noto Sans Symbols"/>
              <a:buChar char="■"/>
            </a:pPr>
            <a:r>
              <a:rPr lang="zh-TW" sz="3000">
                <a:latin typeface="Times New Roman"/>
                <a:ea typeface="Times New Roman"/>
                <a:cs typeface="Times New Roman"/>
                <a:sym typeface="Times New Roman"/>
              </a:rPr>
              <a:t>時間電價(Time-of-Use)及需量反應(Demand Response)可緊密整合再生能源系統與分散式系統(Renewable and Distributed Systems, RDS)、儲能系統、用戶終端需求(end use)之綜效。</a:t>
            </a:r>
            <a:endParaRPr sz="3000">
              <a:latin typeface="Times New Roman"/>
              <a:ea typeface="Times New Roman"/>
              <a:cs typeface="Times New Roman"/>
              <a:sym typeface="Times New Roman"/>
            </a:endParaRPr>
          </a:p>
          <a:p>
            <a:pPr indent="-342900" lvl="0" marL="342900" rtl="0" algn="l">
              <a:spcBef>
                <a:spcPts val="600"/>
              </a:spcBef>
              <a:spcAft>
                <a:spcPts val="0"/>
              </a:spcAft>
              <a:buSzPts val="3000"/>
              <a:buFont typeface="Noto Sans Symbols"/>
              <a:buChar char="■"/>
            </a:pPr>
            <a:r>
              <a:rPr lang="zh-TW" sz="3000">
                <a:latin typeface="Times New Roman"/>
                <a:ea typeface="Times New Roman"/>
                <a:cs typeface="Times New Roman"/>
                <a:sym typeface="Times New Roman"/>
              </a:rPr>
              <a:t>不但可降低分散式供電系統無法長期穩定供電的缺點，又可發揮其輔助性功能之優點；同時，節省用戶之電費支出，達成「雙贏」局面。</a:t>
            </a:r>
            <a:endParaRPr sz="3000">
              <a:latin typeface="Times New Roman"/>
              <a:ea typeface="Times New Roman"/>
              <a:cs typeface="Times New Roman"/>
              <a:sym typeface="Times New Roman"/>
            </a:endParaRPr>
          </a:p>
        </p:txBody>
      </p:sp>
      <p:sp>
        <p:nvSpPr>
          <p:cNvPr id="261" name="Google Shape;261;p3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5" name="Shape 265"/>
        <p:cNvGrpSpPr/>
        <p:nvPr/>
      </p:nvGrpSpPr>
      <p:grpSpPr>
        <a:xfrm>
          <a:off x="0" y="0"/>
          <a:ext cx="0" cy="0"/>
          <a:chOff x="0" y="0"/>
          <a:chExt cx="0" cy="0"/>
        </a:xfrm>
      </p:grpSpPr>
      <p:sp>
        <p:nvSpPr>
          <p:cNvPr id="266" name="Google Shape;266;p33"/>
          <p:cNvSpPr txBox="1"/>
          <p:nvPr>
            <p:ph type="title"/>
          </p:nvPr>
        </p:nvSpPr>
        <p:spPr>
          <a:xfrm>
            <a:off x="1331913" y="609600"/>
            <a:ext cx="7126287"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a:latin typeface="Arial"/>
                <a:ea typeface="Arial"/>
                <a:cs typeface="Arial"/>
                <a:sym typeface="Arial"/>
              </a:rPr>
              <a:t>五、結論</a:t>
            </a:r>
            <a:endParaRPr>
              <a:latin typeface="Arial"/>
              <a:ea typeface="Arial"/>
              <a:cs typeface="Arial"/>
              <a:sym typeface="Arial"/>
            </a:endParaRPr>
          </a:p>
        </p:txBody>
      </p:sp>
      <p:sp>
        <p:nvSpPr>
          <p:cNvPr id="267" name="Google Shape;267;p33"/>
          <p:cNvSpPr txBox="1"/>
          <p:nvPr>
            <p:ph idx="1" type="body"/>
          </p:nvPr>
        </p:nvSpPr>
        <p:spPr>
          <a:xfrm>
            <a:off x="419100" y="1981200"/>
            <a:ext cx="8470900" cy="4114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2600"/>
              <a:buFont typeface="Noto Sans Symbols"/>
              <a:buChar char="■"/>
            </a:pPr>
            <a:r>
              <a:rPr lang="zh-TW" sz="2600">
                <a:latin typeface="Times New Roman"/>
                <a:ea typeface="Times New Roman"/>
                <a:cs typeface="Times New Roman"/>
                <a:sym typeface="Times New Roman"/>
              </a:rPr>
              <a:t>在智慧電網發展下，電力網路將區隔成很多</a:t>
            </a:r>
            <a:r>
              <a:rPr lang="zh-TW" sz="2600">
                <a:solidFill>
                  <a:srgbClr val="FF0000"/>
                </a:solidFill>
                <a:latin typeface="Times New Roman"/>
                <a:ea typeface="Times New Roman"/>
                <a:cs typeface="Times New Roman"/>
                <a:sym typeface="Times New Roman"/>
              </a:rPr>
              <a:t>微電網(micro grid)</a:t>
            </a:r>
            <a:r>
              <a:rPr lang="zh-TW" sz="2600">
                <a:latin typeface="Times New Roman"/>
                <a:ea typeface="Times New Roman"/>
                <a:cs typeface="Times New Roman"/>
                <a:sym typeface="Times New Roman"/>
              </a:rPr>
              <a:t>的小型</a:t>
            </a:r>
            <a:r>
              <a:rPr lang="zh-TW" sz="2600">
                <a:solidFill>
                  <a:srgbClr val="FF0000"/>
                </a:solidFill>
                <a:latin typeface="Times New Roman"/>
                <a:ea typeface="Times New Roman"/>
                <a:cs typeface="Times New Roman"/>
                <a:sym typeface="Times New Roman"/>
              </a:rPr>
              <a:t>迷你電業(mini-utility)</a:t>
            </a:r>
            <a:r>
              <a:rPr lang="zh-TW" sz="2600">
                <a:latin typeface="Times New Roman"/>
                <a:ea typeface="Times New Roman"/>
                <a:cs typeface="Times New Roman"/>
                <a:sym typeface="Times New Roman"/>
              </a:rPr>
              <a:t>。每個變電所或迷你電業皆可自由選擇購買發電批發市場的電力，或是優先透過分散式供電系統來自行供電。</a:t>
            </a:r>
            <a:endParaRPr sz="2600">
              <a:latin typeface="Times New Roman"/>
              <a:ea typeface="Times New Roman"/>
              <a:cs typeface="Times New Roman"/>
              <a:sym typeface="Times New Roman"/>
            </a:endParaRPr>
          </a:p>
          <a:p>
            <a:pPr indent="-342900" lvl="0" marL="342900" rtl="0" algn="l">
              <a:spcBef>
                <a:spcPts val="520"/>
              </a:spcBef>
              <a:spcAft>
                <a:spcPts val="0"/>
              </a:spcAft>
              <a:buSzPts val="2600"/>
              <a:buFont typeface="Noto Sans Symbols"/>
              <a:buChar char="■"/>
            </a:pPr>
            <a:r>
              <a:rPr lang="zh-TW" sz="2600">
                <a:latin typeface="Times New Roman"/>
                <a:ea typeface="Times New Roman"/>
                <a:cs typeface="Times New Roman"/>
                <a:sym typeface="Times New Roman"/>
              </a:rPr>
              <a:t>分散式的電業結構將會促成多樣化電價，依據不同條件(如：供電可靠度、用電尖離峰時間、用戶(end user)局部卸載次數及其頻率)提供不同電力商品，以滿足各種用戶需求，進而促成電力市場的競爭，提升電業經營效率。</a:t>
            </a:r>
            <a:endParaRPr sz="2600">
              <a:latin typeface="Times New Roman"/>
              <a:ea typeface="Times New Roman"/>
              <a:cs typeface="Times New Roman"/>
              <a:sym typeface="Times New Roman"/>
            </a:endParaRPr>
          </a:p>
          <a:p>
            <a:pPr indent="-342900" lvl="0" marL="342900" rtl="0" algn="l">
              <a:spcBef>
                <a:spcPts val="520"/>
              </a:spcBef>
              <a:spcAft>
                <a:spcPts val="0"/>
              </a:spcAft>
              <a:buSzPts val="2600"/>
              <a:buFont typeface="Noto Sans Symbols"/>
              <a:buChar char="■"/>
            </a:pPr>
            <a:r>
              <a:rPr lang="zh-TW" sz="2600">
                <a:latin typeface="Times New Roman"/>
                <a:ea typeface="Times New Roman"/>
                <a:cs typeface="Times New Roman"/>
                <a:sym typeface="Times New Roman"/>
              </a:rPr>
              <a:t>分散式供電系統不但是全球電業發展趨勢，同時也能紓解部分區域限電的壓力，值得有關各界單位重視。</a:t>
            </a:r>
            <a:endParaRPr sz="2600">
              <a:latin typeface="Times New Roman"/>
              <a:ea typeface="Times New Roman"/>
              <a:cs typeface="Times New Roman"/>
              <a:sym typeface="Times New Roman"/>
            </a:endParaRPr>
          </a:p>
        </p:txBody>
      </p:sp>
      <p:sp>
        <p:nvSpPr>
          <p:cNvPr id="268" name="Google Shape;268;p3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匯合">
  <a:themeElements>
    <a:clrScheme name="匯合">
      <a:dk1>
        <a:srgbClr val="000000"/>
      </a:dk1>
      <a:lt1>
        <a:srgbClr val="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design002-blue-">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