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6858000" cx="9144000"/>
  <p:notesSz cx="6858000" cy="9144000"/>
  <p:embeddedFontLst>
    <p:embeddedFont>
      <p:font typeface="Overlock"/>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42822ABE-F51E-48D8-BB36-0C6384B3261A}">
  <a:tblStyle styleId="{42822ABE-F51E-48D8-BB36-0C6384B3261A}"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font" Target="fonts/Overlock-bold.fntdata"/><Relationship Id="rId23" Type="http://schemas.openxmlformats.org/officeDocument/2006/relationships/font" Target="fonts/Overlock-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Overlock-boldItalic.fntdata"/><Relationship Id="rId25" Type="http://schemas.openxmlformats.org/officeDocument/2006/relationships/font" Target="fonts/Overlock-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3" name="Google Shape;163;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3" name="Shape 173"/>
        <p:cNvGrpSpPr/>
        <p:nvPr/>
      </p:nvGrpSpPr>
      <p:grpSpPr>
        <a:xfrm>
          <a:off x="0" y="0"/>
          <a:ext cx="0" cy="0"/>
          <a:chOff x="0" y="0"/>
          <a:chExt cx="0" cy="0"/>
        </a:xfrm>
      </p:grpSpPr>
      <p:sp>
        <p:nvSpPr>
          <p:cNvPr id="174" name="Google Shape;174;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75" name="Google Shape;175;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76200" lvl="0" marL="0" rtl="0" algn="l">
              <a:spcBef>
                <a:spcPts val="0"/>
              </a:spcBef>
              <a:spcAft>
                <a:spcPts val="0"/>
              </a:spcAft>
              <a:buClr>
                <a:schemeClr val="dk1"/>
              </a:buClr>
              <a:buSzPts val="1200"/>
              <a:buFont typeface="Noto Sans Symbols"/>
              <a:buChar char="◆"/>
            </a:pPr>
            <a:r>
              <a:rPr lang="en-US"/>
              <a:t>RAM relies on:</a:t>
            </a:r>
            <a:endParaRPr/>
          </a:p>
          <a:p>
            <a:pPr indent="-76200" lvl="0" marL="0" rtl="0" algn="l">
              <a:spcBef>
                <a:spcPts val="0"/>
              </a:spcBef>
              <a:spcAft>
                <a:spcPts val="0"/>
              </a:spcAft>
              <a:buClr>
                <a:schemeClr val="dk1"/>
              </a:buClr>
              <a:buSzPts val="1200"/>
              <a:buFont typeface="Noto Sans Symbols"/>
              <a:buChar char="➢"/>
            </a:pPr>
            <a:r>
              <a:rPr lang="en-US"/>
              <a:t>Market-based pricing</a:t>
            </a:r>
            <a:endParaRPr/>
          </a:p>
          <a:p>
            <a:pPr indent="-76200" lvl="0" marL="0" rtl="0" algn="l">
              <a:spcBef>
                <a:spcPts val="0"/>
              </a:spcBef>
              <a:spcAft>
                <a:spcPts val="0"/>
              </a:spcAft>
              <a:buClr>
                <a:schemeClr val="dk1"/>
              </a:buClr>
              <a:buSzPts val="1200"/>
              <a:buFont typeface="Noto Sans Symbols"/>
              <a:buChar char="➢"/>
            </a:pPr>
            <a:r>
              <a:rPr lang="en-US"/>
              <a:t>Utilizes project viability screens</a:t>
            </a:r>
            <a:endParaRPr/>
          </a:p>
          <a:p>
            <a:pPr indent="-76200" lvl="0" marL="0" rtl="0" algn="l">
              <a:spcBef>
                <a:spcPts val="0"/>
              </a:spcBef>
              <a:spcAft>
                <a:spcPts val="0"/>
              </a:spcAft>
              <a:buClr>
                <a:schemeClr val="dk1"/>
              </a:buClr>
              <a:buSzPts val="1200"/>
              <a:buFont typeface="Noto Sans Symbols"/>
              <a:buChar char="➢"/>
            </a:pPr>
            <a:r>
              <a:rPr lang="en-US"/>
              <a:t>Select projects based on least cost rather than on a first-come first-served basis at an administratively determined price.</a:t>
            </a:r>
            <a:endParaRPr/>
          </a:p>
          <a:p>
            <a:pPr indent="0" lvl="0" marL="0" rtl="0" algn="l">
              <a:spcBef>
                <a:spcPts val="0"/>
              </a:spcBef>
              <a:spcAft>
                <a:spcPts val="0"/>
              </a:spcAft>
              <a:buClr>
                <a:schemeClr val="dk1"/>
              </a:buClr>
              <a:buSzPts val="1200"/>
              <a:buFont typeface="Noto Sans Symbols"/>
              <a:buNone/>
            </a:pPr>
            <a:r>
              <a:rPr lang="en-US"/>
              <a:t>Source: Decision adopting the renewable auction mechanism by CRPSP,P2.</a:t>
            </a:r>
            <a:endParaRPr/>
          </a:p>
          <a:p>
            <a:pPr indent="0" lvl="0" marL="0" rtl="0" algn="l">
              <a:spcBef>
                <a:spcPts val="0"/>
              </a:spcBef>
              <a:spcAft>
                <a:spcPts val="0"/>
              </a:spcAft>
              <a:buNone/>
            </a:pPr>
            <a:r>
              <a:t/>
            </a:r>
            <a:endParaRPr/>
          </a:p>
        </p:txBody>
      </p:sp>
      <p:sp>
        <p:nvSpPr>
          <p:cNvPr id="176" name="Google Shape;176;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Google Shape;183;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84" name="Google Shape;184;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76200" lvl="0" marL="0" rtl="0" algn="l">
              <a:spcBef>
                <a:spcPts val="0"/>
              </a:spcBef>
              <a:spcAft>
                <a:spcPts val="0"/>
              </a:spcAft>
              <a:buClr>
                <a:schemeClr val="dk1"/>
              </a:buClr>
              <a:buSzPts val="1200"/>
              <a:buFont typeface="Noto Sans Symbols"/>
              <a:buChar char="➢"/>
            </a:pPr>
            <a:r>
              <a:rPr lang="en-US"/>
              <a:t>TOD factors in the table are consistent with factors shown in PG&amp;E ‘s draft 2010 </a:t>
            </a:r>
            <a:endParaRPr/>
          </a:p>
          <a:p>
            <a:pPr indent="0" lvl="0" marL="0" rtl="0" algn="l">
              <a:spcBef>
                <a:spcPts val="0"/>
              </a:spcBef>
              <a:spcAft>
                <a:spcPts val="0"/>
              </a:spcAft>
              <a:buClr>
                <a:schemeClr val="dk1"/>
              </a:buClr>
              <a:buSzPts val="1200"/>
              <a:buFont typeface="Noto Sans Symbols"/>
              <a:buNone/>
            </a:pPr>
            <a:r>
              <a:rPr lang="en-US"/>
              <a:t>   RPS Protocol.</a:t>
            </a:r>
            <a:endParaRPr/>
          </a:p>
        </p:txBody>
      </p:sp>
      <p:sp>
        <p:nvSpPr>
          <p:cNvPr id="185" name="Google Shape;185;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94" name="Google Shape;194;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06" name="Google Shape;206;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對小型再生能源發電計畫(project)，RAM能達成競爭市場和降低交易成本雙目標</a:t>
            </a:r>
            <a:endParaRPr/>
          </a:p>
          <a:p>
            <a:pPr indent="-76200" lvl="0" marL="0" rtl="0" algn="l">
              <a:spcBef>
                <a:spcPts val="0"/>
              </a:spcBef>
              <a:spcAft>
                <a:spcPts val="0"/>
              </a:spcAft>
              <a:buClr>
                <a:schemeClr val="dk1"/>
              </a:buClr>
              <a:buSzPts val="1200"/>
              <a:buFont typeface="Noto Sans Symbols"/>
              <a:buChar char="◆"/>
            </a:pPr>
            <a:r>
              <a:rPr lang="en-US"/>
              <a:t>保護機制：若IOU認為計劃不利於用電戶利益，可拒絕。</a:t>
            </a:r>
            <a:endParaRPr/>
          </a:p>
          <a:p>
            <a:pPr indent="-76200" lvl="0" marL="0" rtl="0" algn="l">
              <a:spcBef>
                <a:spcPts val="0"/>
              </a:spcBef>
              <a:spcAft>
                <a:spcPts val="0"/>
              </a:spcAft>
              <a:buClr>
                <a:schemeClr val="dk1"/>
              </a:buClr>
              <a:buSzPts val="1200"/>
              <a:buFont typeface="Noto Sans Symbols"/>
              <a:buChar char="◆"/>
            </a:pPr>
            <a:r>
              <a:rPr lang="en-US"/>
              <a:t>對可進入簡易契約審查的計劃設置裝置容量上下。</a:t>
            </a:r>
            <a:endParaRPr/>
          </a:p>
          <a:p>
            <a:pPr indent="-76200" lvl="0" marL="0" rtl="0" algn="l">
              <a:spcBef>
                <a:spcPts val="0"/>
              </a:spcBef>
              <a:spcAft>
                <a:spcPts val="0"/>
              </a:spcAft>
              <a:buClr>
                <a:schemeClr val="dk1"/>
              </a:buClr>
              <a:buSzPts val="1200"/>
              <a:buFont typeface="Noto Sans Symbols"/>
              <a:buChar char="◆"/>
            </a:pPr>
            <a:r>
              <a:rPr lang="en-US"/>
              <a:t>Discretion:當發現有操控市場、非競爭價格時，IOU可拒絕此類計畫，即使未達目標容量(authorized capacity)亦無妨。</a:t>
            </a:r>
            <a:endParaRPr/>
          </a:p>
          <a:p>
            <a:pPr indent="0" lvl="0" marL="0" rtl="0" algn="l">
              <a:spcBef>
                <a:spcPts val="0"/>
              </a:spcBef>
              <a:spcAft>
                <a:spcPts val="0"/>
              </a:spcAft>
              <a:buClr>
                <a:schemeClr val="dk1"/>
              </a:buClr>
              <a:buSzPts val="1200"/>
              <a:buFont typeface="Noto Sans Symbols"/>
              <a:buNone/>
            </a:pPr>
            <a:r>
              <a:rPr lang="en-US"/>
              <a:t>RAM特別點出競爭市場的原因：加州一些過去案例發現：the market for smaller scale projects appearing robust with a significant number of competing sellers.</a:t>
            </a:r>
            <a:endParaRPr/>
          </a:p>
        </p:txBody>
      </p:sp>
      <p:sp>
        <p:nvSpPr>
          <p:cNvPr id="207" name="Google Shape;207;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5" name="Shape 215"/>
        <p:cNvGrpSpPr/>
        <p:nvPr/>
      </p:nvGrpSpPr>
      <p:grpSpPr>
        <a:xfrm>
          <a:off x="0" y="0"/>
          <a:ext cx="0" cy="0"/>
          <a:chOff x="0" y="0"/>
          <a:chExt cx="0" cy="0"/>
        </a:xfrm>
      </p:grpSpPr>
      <p:sp>
        <p:nvSpPr>
          <p:cNvPr id="216" name="Google Shape;216;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17" name="Google Shape;217;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3" name="Shape 223"/>
        <p:cNvGrpSpPr/>
        <p:nvPr/>
      </p:nvGrpSpPr>
      <p:grpSpPr>
        <a:xfrm>
          <a:off x="0" y="0"/>
          <a:ext cx="0" cy="0"/>
          <a:chOff x="0" y="0"/>
          <a:chExt cx="0" cy="0"/>
        </a:xfrm>
      </p:grpSpPr>
      <p:sp>
        <p:nvSpPr>
          <p:cNvPr id="224" name="Google Shape;224;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25" name="Google Shape;225;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SCE有20%的再生能源發電。(3000多家發電公司中最高)</a:t>
            </a:r>
            <a:endParaRPr/>
          </a:p>
          <a:p>
            <a:pPr indent="0" lvl="0" marL="0" rtl="0" algn="l">
              <a:spcBef>
                <a:spcPts val="0"/>
              </a:spcBef>
              <a:spcAft>
                <a:spcPts val="0"/>
              </a:spcAft>
              <a:buNone/>
            </a:pPr>
            <a:r>
              <a:rPr lang="en-US"/>
              <a:t>夏威夷2020:25%(HECO)</a:t>
            </a:r>
            <a:endParaRPr/>
          </a:p>
          <a:p>
            <a:pPr indent="0" lvl="0" marL="0" rtl="0" algn="l">
              <a:spcBef>
                <a:spcPts val="0"/>
              </a:spcBef>
              <a:spcAft>
                <a:spcPts val="0"/>
              </a:spcAft>
              <a:buNone/>
            </a:pPr>
            <a:r>
              <a:rPr lang="en-US"/>
              <a:t>           2030:40%</a:t>
            </a:r>
            <a:endParaRPr/>
          </a:p>
        </p:txBody>
      </p:sp>
      <p:sp>
        <p:nvSpPr>
          <p:cNvPr id="226" name="Google Shape;226;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3" name="Google Shape;9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01" name="Google Shape;101;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76200" lvl="0" marL="0" rtl="0" algn="l">
              <a:spcBef>
                <a:spcPts val="0"/>
              </a:spcBef>
              <a:spcAft>
                <a:spcPts val="0"/>
              </a:spcAft>
              <a:buClr>
                <a:schemeClr val="dk1"/>
              </a:buClr>
              <a:buSzPts val="1200"/>
              <a:buFont typeface="Noto Sans Symbols"/>
              <a:buChar char="◆"/>
            </a:pPr>
            <a:r>
              <a:rPr lang="en-US"/>
              <a:t>2011和2010年相比，太陽光電躉購費率為下降(由於2011年太陽光電設備成本下降迅速)，風力、川流式水力發電、地熱能、生質能、廢棄物衍生燃料、其他為上升。</a:t>
            </a:r>
            <a:endParaRPr/>
          </a:p>
          <a:p>
            <a:pPr indent="-76200" lvl="0" marL="0" rtl="0" algn="l">
              <a:spcBef>
                <a:spcPts val="0"/>
              </a:spcBef>
              <a:spcAft>
                <a:spcPts val="0"/>
              </a:spcAft>
              <a:buClr>
                <a:schemeClr val="dk1"/>
              </a:buClr>
              <a:buSzPts val="1200"/>
              <a:buFont typeface="Noto Sans Symbols"/>
              <a:buChar char="◆"/>
            </a:pPr>
            <a:r>
              <a:rPr lang="en-US"/>
              <a:t>陸域風力、離岸風力、水力、生質能與廢棄物之躉購費率均優於99年水準，其中離岸風力發電、廢棄物之躉購費率成長率更分別較99年度提高32%、28%。</a:t>
            </a:r>
            <a:endParaRPr/>
          </a:p>
          <a:p>
            <a:pPr indent="-76200" lvl="0" marL="0" rtl="0" algn="l">
              <a:spcBef>
                <a:spcPts val="0"/>
              </a:spcBef>
              <a:spcAft>
                <a:spcPts val="0"/>
              </a:spcAft>
              <a:buClr>
                <a:schemeClr val="dk1"/>
              </a:buClr>
              <a:buSzPts val="1200"/>
              <a:buFont typeface="Noto Sans Symbols"/>
              <a:buChar char="◆"/>
            </a:pPr>
            <a:r>
              <a:rPr lang="en-US"/>
              <a:t>陽光電近年來技術進步快速、成本大幅下降，故其費率訂定也反映政府以成本概念，審慎、逐步、有次序、採循序漸進的方式，擇其成本低者、技術相對成熟者優先推動之政策思維。另，考量國際發展趨勢、國土利用、國內土地資源有限等因素，現階段太陽光電以屋頂型為優先發展場址，並區分為4個級距，</a:t>
            </a:r>
            <a:r>
              <a:rPr b="1" i="1" lang="en-US"/>
              <a:t>以住宅所有權人於自有屋頂設置1kW以上不及10kW太陽光電為最優先鼓勵對象(故其躉購費率降幅相較地上型太陽光電系統低)</a:t>
            </a:r>
            <a:r>
              <a:rPr lang="en-US"/>
              <a:t>；基於國土整體規劃，地面型太陽光電現階段不鼓勵設置，故在費率水準的訂定也一併加以考量。(資料來源：臺灣中小型風力機發展協會http://www.small-wind.org.tw/content/news/news_mean.aspx?id=52)</a:t>
            </a:r>
            <a:br>
              <a:rPr lang="en-US"/>
            </a:br>
            <a:endParaRPr/>
          </a:p>
          <a:p>
            <a:pPr indent="0" lvl="0" marL="0" rtl="0" algn="l">
              <a:spcBef>
                <a:spcPts val="0"/>
              </a:spcBef>
              <a:spcAft>
                <a:spcPts val="0"/>
              </a:spcAft>
              <a:buClr>
                <a:schemeClr val="dk1"/>
              </a:buClr>
              <a:buSzPts val="1200"/>
              <a:buFont typeface="Noto Sans Symbols"/>
              <a:buNone/>
            </a:pPr>
            <a:br>
              <a:rPr lang="en-US"/>
            </a:br>
            <a:endParaRPr/>
          </a:p>
          <a:p>
            <a:pPr indent="0" lvl="0" marL="0" rtl="0" algn="l">
              <a:spcBef>
                <a:spcPts val="0"/>
              </a:spcBef>
              <a:spcAft>
                <a:spcPts val="0"/>
              </a:spcAft>
              <a:buNone/>
            </a:pPr>
            <a:r>
              <a:t/>
            </a:r>
            <a:endParaRPr/>
          </a:p>
        </p:txBody>
      </p:sp>
      <p:sp>
        <p:nvSpPr>
          <p:cNvPr id="102" name="Google Shape;102;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10" name="Google Shape;11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7" name="Shape 117"/>
        <p:cNvGrpSpPr/>
        <p:nvPr/>
      </p:nvGrpSpPr>
      <p:grpSpPr>
        <a:xfrm>
          <a:off x="0" y="0"/>
          <a:ext cx="0" cy="0"/>
          <a:chOff x="0" y="0"/>
          <a:chExt cx="0" cy="0"/>
        </a:xfrm>
      </p:grpSpPr>
      <p:sp>
        <p:nvSpPr>
          <p:cNvPr id="118" name="Google Shape;118;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19" name="Google Shape;119;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28" name="Google Shape;128;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SCE’s procurement obligation may be reduced by the capacity represented in the 21 contracts it has executed from its 2010 Renewables Standard Contract solicitation.</a:t>
            </a:r>
            <a:endParaRPr/>
          </a:p>
          <a:p>
            <a:pPr indent="0" lvl="0" marL="0" rtl="0" algn="l">
              <a:spcBef>
                <a:spcPts val="0"/>
              </a:spcBef>
              <a:spcAft>
                <a:spcPts val="0"/>
              </a:spcAft>
              <a:buNone/>
            </a:pPr>
            <a:r>
              <a:rPr lang="en-US"/>
              <a:t>Further more, SEC may elect to submit additional contracts resulting from its 2010 RSC solicitation via a Tier 3 advice letter ,however,these additional contracts and associated capacity will not reduce SCE’s procurement obligations under RAM. </a:t>
            </a:r>
            <a:endParaRPr/>
          </a:p>
          <a:p>
            <a:pPr indent="0" lvl="0" marL="0" rtl="0" algn="l">
              <a:spcBef>
                <a:spcPts val="0"/>
              </a:spcBef>
              <a:spcAft>
                <a:spcPts val="0"/>
              </a:spcAft>
              <a:buNone/>
            </a:pPr>
            <a:r>
              <a:rPr lang="en-US"/>
              <a:t>Source: CPUC Resolution 4414,P56</a:t>
            </a:r>
            <a:endParaRPr/>
          </a:p>
        </p:txBody>
      </p:sp>
      <p:sp>
        <p:nvSpPr>
          <p:cNvPr id="129" name="Google Shape;129;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38" name="Google Shape;13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46" name="Google Shape;146;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76200" lvl="0" marL="0" rtl="0" algn="l">
              <a:spcBef>
                <a:spcPts val="0"/>
              </a:spcBef>
              <a:spcAft>
                <a:spcPts val="0"/>
              </a:spcAft>
              <a:buClr>
                <a:schemeClr val="dk1"/>
              </a:buClr>
              <a:buSzPts val="1200"/>
              <a:buFont typeface="Noto Sans Symbols"/>
              <a:buChar char="➢"/>
            </a:pPr>
            <a:r>
              <a:rPr lang="en-US"/>
              <a:t>RAM Standard Contract: However,each utility should begin with contracts that has already vetted by stakeholders through another CPUC Program</a:t>
            </a:r>
            <a:endParaRPr/>
          </a:p>
          <a:p>
            <a:pPr indent="-76200" lvl="0" marL="0" rtl="0" algn="l">
              <a:spcBef>
                <a:spcPts val="0"/>
              </a:spcBef>
              <a:spcAft>
                <a:spcPts val="0"/>
              </a:spcAft>
              <a:buClr>
                <a:schemeClr val="dk1"/>
              </a:buClr>
              <a:buSzPts val="1200"/>
              <a:buFont typeface="Noto Sans Symbols"/>
              <a:buChar char="➢"/>
            </a:pPr>
            <a:r>
              <a:rPr lang="en-US"/>
              <a:t>Seller concentration :IOUs could choose to apply a seller concentration limit after the bids are received. PG&amp;E is authorized to apply a seller concentration limit of 20MW per seller per auction.</a:t>
            </a:r>
            <a:endParaRPr/>
          </a:p>
          <a:p>
            <a:pPr indent="-76200" lvl="0" marL="0" rtl="0" algn="l">
              <a:spcBef>
                <a:spcPts val="0"/>
              </a:spcBef>
              <a:spcAft>
                <a:spcPts val="0"/>
              </a:spcAft>
              <a:buClr>
                <a:schemeClr val="dk1"/>
              </a:buClr>
              <a:buSzPts val="1200"/>
              <a:buFont typeface="Noto Sans Symbols"/>
              <a:buChar char="➢"/>
            </a:pPr>
            <a:r>
              <a:rPr lang="en-US"/>
              <a:t>售電者可選擇全數收購或餘電收購；REC亦適用此制度，用來表示售電者售</a:t>
            </a:r>
            <a:endParaRPr/>
          </a:p>
          <a:p>
            <a:pPr indent="0" lvl="0" marL="0" rtl="0" algn="l">
              <a:spcBef>
                <a:spcPts val="0"/>
              </a:spcBef>
              <a:spcAft>
                <a:spcPts val="0"/>
              </a:spcAft>
              <a:buClr>
                <a:schemeClr val="dk1"/>
              </a:buClr>
              <a:buSzPts val="1200"/>
              <a:buFont typeface="Noto Sans Symbols"/>
              <a:buNone/>
            </a:pPr>
            <a:r>
              <a:rPr lang="en-US"/>
              <a:t>    電量、電業購買量。</a:t>
            </a:r>
            <a:endParaRPr/>
          </a:p>
        </p:txBody>
      </p:sp>
      <p:sp>
        <p:nvSpPr>
          <p:cNvPr id="147" name="Google Shape;147;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Google Shape;154;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55" name="Google Shape;155;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投影片" type="title">
  <p:cSld name="TITLE">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
          <p:cNvSpPr txBox="1"/>
          <p:nvPr>
            <p:ph type="ctrTitle"/>
          </p:nvPr>
        </p:nvSpPr>
        <p:spPr>
          <a:xfrm>
            <a:off x="214282" y="357166"/>
            <a:ext cx="8715436" cy="1470025"/>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b="1">
                <a:solidFill>
                  <a:srgbClr val="003138"/>
                </a:solidFill>
                <a:latin typeface="Verdana"/>
                <a:ea typeface="Verdana"/>
                <a:cs typeface="Verdana"/>
                <a:sym typeface="Verdana"/>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2"/>
          <p:cNvSpPr txBox="1"/>
          <p:nvPr>
            <p:ph idx="1" type="subTitle"/>
          </p:nvPr>
        </p:nvSpPr>
        <p:spPr>
          <a:xfrm>
            <a:off x="1371600" y="1928802"/>
            <a:ext cx="6400800" cy="1428760"/>
          </a:xfrm>
          <a:prstGeom prst="rect">
            <a:avLst/>
          </a:prstGeom>
          <a:noFill/>
          <a:ln>
            <a:noFill/>
          </a:ln>
        </p:spPr>
        <p:txBody>
          <a:bodyPr anchorCtr="0" anchor="t" bIns="45700" lIns="91425" spcFirstLastPara="1" rIns="91425" wrap="square" tIns="45700"/>
          <a:lstStyle>
            <a:lvl1pPr lvl="0" algn="ctr">
              <a:spcBef>
                <a:spcPts val="640"/>
              </a:spcBef>
              <a:spcAft>
                <a:spcPts val="0"/>
              </a:spcAft>
              <a:buClr>
                <a:schemeClr val="lt1"/>
              </a:buClr>
              <a:buSzPts val="3200"/>
              <a:buFont typeface="Verdana"/>
              <a:buNone/>
              <a:defRPr b="1" cap="none">
                <a:solidFill>
                  <a:schemeClr val="lt1"/>
                </a:solidFill>
                <a:latin typeface="Verdana"/>
                <a:ea typeface="Verdana"/>
                <a:cs typeface="Verdana"/>
                <a:sym typeface="Verdana"/>
              </a:defRPr>
            </a:lvl1pPr>
            <a:lvl2pPr lvl="1" algn="ctr">
              <a:spcBef>
                <a:spcPts val="560"/>
              </a:spcBef>
              <a:spcAft>
                <a:spcPts val="0"/>
              </a:spcAft>
              <a:buClr>
                <a:srgbClr val="888888"/>
              </a:buClr>
              <a:buSzPts val="2800"/>
              <a:buFont typeface="Verdana"/>
              <a:buNone/>
              <a:defRPr>
                <a:solidFill>
                  <a:srgbClr val="888888"/>
                </a:solidFill>
              </a:defRPr>
            </a:lvl2pPr>
            <a:lvl3pPr lvl="2" algn="ctr">
              <a:spcBef>
                <a:spcPts val="480"/>
              </a:spcBef>
              <a:spcAft>
                <a:spcPts val="0"/>
              </a:spcAft>
              <a:buClr>
                <a:srgbClr val="888888"/>
              </a:buClr>
              <a:buSzPts val="2400"/>
              <a:buFont typeface="Verdana"/>
              <a:buNone/>
              <a:defRPr>
                <a:solidFill>
                  <a:srgbClr val="888888"/>
                </a:solidFill>
              </a:defRPr>
            </a:lvl3pPr>
            <a:lvl4pPr lvl="3" algn="ctr">
              <a:spcBef>
                <a:spcPts val="400"/>
              </a:spcBef>
              <a:spcAft>
                <a:spcPts val="0"/>
              </a:spcAft>
              <a:buClr>
                <a:srgbClr val="888888"/>
              </a:buClr>
              <a:buSzPts val="2000"/>
              <a:buFont typeface="Verdana"/>
              <a:buNone/>
              <a:defRPr>
                <a:solidFill>
                  <a:srgbClr val="888888"/>
                </a:solidFill>
              </a:defRPr>
            </a:lvl4pPr>
            <a:lvl5pPr lvl="4" algn="ctr">
              <a:spcBef>
                <a:spcPts val="400"/>
              </a:spcBef>
              <a:spcAft>
                <a:spcPts val="0"/>
              </a:spcAft>
              <a:buClr>
                <a:srgbClr val="888888"/>
              </a:buClr>
              <a:buSzPts val="2000"/>
              <a:buFont typeface="Verdana"/>
              <a:buNone/>
              <a:defRPr>
                <a:solidFill>
                  <a:srgbClr val="888888"/>
                </a:solidFill>
              </a:defRPr>
            </a:lvl5pPr>
            <a:lvl6pPr lvl="5" algn="ctr">
              <a:spcBef>
                <a:spcPts val="360"/>
              </a:spcBef>
              <a:spcAft>
                <a:spcPts val="0"/>
              </a:spcAft>
              <a:buClr>
                <a:srgbClr val="888888"/>
              </a:buClr>
              <a:buSzPts val="1800"/>
              <a:buFont typeface="Verdana"/>
              <a:buNone/>
              <a:defRPr>
                <a:solidFill>
                  <a:srgbClr val="888888"/>
                </a:solidFill>
              </a:defRPr>
            </a:lvl6pPr>
            <a:lvl7pPr lvl="6" algn="ctr">
              <a:spcBef>
                <a:spcPts val="360"/>
              </a:spcBef>
              <a:spcAft>
                <a:spcPts val="0"/>
              </a:spcAft>
              <a:buClr>
                <a:srgbClr val="888888"/>
              </a:buClr>
              <a:buSzPts val="1800"/>
              <a:buFont typeface="Verdana"/>
              <a:buNone/>
              <a:defRPr>
                <a:solidFill>
                  <a:srgbClr val="888888"/>
                </a:solidFill>
              </a:defRPr>
            </a:lvl7pPr>
            <a:lvl8pPr lvl="7" algn="ctr">
              <a:spcBef>
                <a:spcPts val="320"/>
              </a:spcBef>
              <a:spcAft>
                <a:spcPts val="0"/>
              </a:spcAft>
              <a:buClr>
                <a:srgbClr val="888888"/>
              </a:buClr>
              <a:buSzPts val="1600"/>
              <a:buFont typeface="Verdana"/>
              <a:buNone/>
              <a:defRPr>
                <a:solidFill>
                  <a:srgbClr val="888888"/>
                </a:solidFill>
              </a:defRPr>
            </a:lvl8pPr>
            <a:lvl9pPr lvl="8" algn="ctr">
              <a:spcBef>
                <a:spcPts val="320"/>
              </a:spcBef>
              <a:spcAft>
                <a:spcPts val="0"/>
              </a:spcAft>
              <a:buClr>
                <a:srgbClr val="888888"/>
              </a:buClr>
              <a:buSzPts val="1600"/>
              <a:buFont typeface="Verdana"/>
              <a:buNone/>
              <a:defRPr>
                <a:solidFill>
                  <a:srgbClr val="888888"/>
                </a:solidFill>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b="0" i="0" sz="1200" u="none" cap="none" strike="noStrike">
                <a:solidFill>
                  <a:srgbClr val="0C3226"/>
                </a:solidFill>
                <a:latin typeface="Verdana"/>
                <a:ea typeface="Verdana"/>
                <a:cs typeface="Verdana"/>
                <a:sym typeface="Verdana"/>
              </a:defRPr>
            </a:lvl1pPr>
            <a:lvl2pPr indent="0" lvl="1" marL="0" marR="0" algn="r">
              <a:spcBef>
                <a:spcPts val="0"/>
              </a:spcBef>
              <a:spcAft>
                <a:spcPts val="0"/>
              </a:spcAft>
              <a:buNone/>
              <a:defRPr b="0" i="0" sz="1200" u="none" cap="none" strike="noStrike">
                <a:solidFill>
                  <a:srgbClr val="0C3226"/>
                </a:solidFill>
                <a:latin typeface="Verdana"/>
                <a:ea typeface="Verdana"/>
                <a:cs typeface="Verdana"/>
                <a:sym typeface="Verdana"/>
              </a:defRPr>
            </a:lvl2pPr>
            <a:lvl3pPr indent="0" lvl="2" marL="0" marR="0" algn="r">
              <a:spcBef>
                <a:spcPts val="0"/>
              </a:spcBef>
              <a:spcAft>
                <a:spcPts val="0"/>
              </a:spcAft>
              <a:buNone/>
              <a:defRPr b="0" i="0" sz="1200" u="none" cap="none" strike="noStrike">
                <a:solidFill>
                  <a:srgbClr val="0C3226"/>
                </a:solidFill>
                <a:latin typeface="Verdana"/>
                <a:ea typeface="Verdana"/>
                <a:cs typeface="Verdana"/>
                <a:sym typeface="Verdana"/>
              </a:defRPr>
            </a:lvl3pPr>
            <a:lvl4pPr indent="0" lvl="3" marL="0" marR="0" algn="r">
              <a:spcBef>
                <a:spcPts val="0"/>
              </a:spcBef>
              <a:spcAft>
                <a:spcPts val="0"/>
              </a:spcAft>
              <a:buNone/>
              <a:defRPr b="0" i="0" sz="1200" u="none" cap="none" strike="noStrike">
                <a:solidFill>
                  <a:srgbClr val="0C3226"/>
                </a:solidFill>
                <a:latin typeface="Verdana"/>
                <a:ea typeface="Verdana"/>
                <a:cs typeface="Verdana"/>
                <a:sym typeface="Verdana"/>
              </a:defRPr>
            </a:lvl4pPr>
            <a:lvl5pPr indent="0" lvl="4" marL="0" marR="0" algn="r">
              <a:spcBef>
                <a:spcPts val="0"/>
              </a:spcBef>
              <a:spcAft>
                <a:spcPts val="0"/>
              </a:spcAft>
              <a:buNone/>
              <a:defRPr b="0" i="0" sz="1200" u="none" cap="none" strike="noStrike">
                <a:solidFill>
                  <a:srgbClr val="0C3226"/>
                </a:solidFill>
                <a:latin typeface="Verdana"/>
                <a:ea typeface="Verdana"/>
                <a:cs typeface="Verdana"/>
                <a:sym typeface="Verdana"/>
              </a:defRPr>
            </a:lvl5pPr>
            <a:lvl6pPr indent="0" lvl="5" marL="0" marR="0" algn="r">
              <a:spcBef>
                <a:spcPts val="0"/>
              </a:spcBef>
              <a:spcAft>
                <a:spcPts val="0"/>
              </a:spcAft>
              <a:buNone/>
              <a:defRPr b="0" i="0" sz="1200" u="none" cap="none" strike="noStrike">
                <a:solidFill>
                  <a:srgbClr val="0C3226"/>
                </a:solidFill>
                <a:latin typeface="Verdana"/>
                <a:ea typeface="Verdana"/>
                <a:cs typeface="Verdana"/>
                <a:sym typeface="Verdana"/>
              </a:defRPr>
            </a:lvl6pPr>
            <a:lvl7pPr indent="0" lvl="6" marL="0" marR="0" algn="r">
              <a:spcBef>
                <a:spcPts val="0"/>
              </a:spcBef>
              <a:spcAft>
                <a:spcPts val="0"/>
              </a:spcAft>
              <a:buNone/>
              <a:defRPr b="0" i="0" sz="1200" u="none" cap="none" strike="noStrike">
                <a:solidFill>
                  <a:srgbClr val="0C3226"/>
                </a:solidFill>
                <a:latin typeface="Verdana"/>
                <a:ea typeface="Verdana"/>
                <a:cs typeface="Verdana"/>
                <a:sym typeface="Verdana"/>
              </a:defRPr>
            </a:lvl7pPr>
            <a:lvl8pPr indent="0" lvl="7" marL="0" marR="0" algn="r">
              <a:spcBef>
                <a:spcPts val="0"/>
              </a:spcBef>
              <a:spcAft>
                <a:spcPts val="0"/>
              </a:spcAft>
              <a:buNone/>
              <a:defRPr b="0" i="0" sz="1200" u="none" cap="none" strike="noStrike">
                <a:solidFill>
                  <a:srgbClr val="0C3226"/>
                </a:solidFill>
                <a:latin typeface="Verdana"/>
                <a:ea typeface="Verdana"/>
                <a:cs typeface="Verdana"/>
                <a:sym typeface="Verdana"/>
              </a:defRPr>
            </a:lvl8pPr>
            <a:lvl9pPr indent="0" lvl="8" marL="0" marR="0" algn="r">
              <a:spcBef>
                <a:spcPts val="0"/>
              </a:spcBef>
              <a:spcAft>
                <a:spcPts val="0"/>
              </a:spcAft>
              <a:buNone/>
              <a:defRPr b="0" i="0" sz="1200" u="none" cap="none" strike="noStrike">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直排文字"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Clr>
                <a:srgbClr val="104031"/>
              </a:buClr>
              <a:buSzPts val="3200"/>
              <a:buFont typeface="Verdana"/>
              <a:buChar char="•"/>
              <a:defRPr/>
            </a:lvl1pPr>
            <a:lvl2pPr indent="-406400" lvl="1" marL="914400" algn="l">
              <a:spcBef>
                <a:spcPts val="560"/>
              </a:spcBef>
              <a:spcAft>
                <a:spcPts val="0"/>
              </a:spcAft>
              <a:buClr>
                <a:srgbClr val="104031"/>
              </a:buClr>
              <a:buSzPts val="2800"/>
              <a:buFont typeface="Verdana"/>
              <a:buChar char="•"/>
              <a:defRPr/>
            </a:lvl2pPr>
            <a:lvl3pPr indent="-381000" lvl="2" marL="1371600" algn="l">
              <a:spcBef>
                <a:spcPts val="480"/>
              </a:spcBef>
              <a:spcAft>
                <a:spcPts val="0"/>
              </a:spcAft>
              <a:buClr>
                <a:srgbClr val="104031"/>
              </a:buClr>
              <a:buSzPts val="2400"/>
              <a:buFont typeface="Verdana"/>
              <a:buChar char="•"/>
              <a:defRPr/>
            </a:lvl3pPr>
            <a:lvl4pPr indent="-355600" lvl="3" marL="1828800" algn="l">
              <a:spcBef>
                <a:spcPts val="400"/>
              </a:spcBef>
              <a:spcAft>
                <a:spcPts val="0"/>
              </a:spcAft>
              <a:buClr>
                <a:srgbClr val="104031"/>
              </a:buClr>
              <a:buSzPts val="2000"/>
              <a:buFont typeface="Verdana"/>
              <a:buChar char="•"/>
              <a:defRPr/>
            </a:lvl4pPr>
            <a:lvl5pPr indent="-355600" lvl="4" marL="2286000" algn="l">
              <a:spcBef>
                <a:spcPts val="400"/>
              </a:spcBef>
              <a:spcAft>
                <a:spcPts val="0"/>
              </a:spcAft>
              <a:buClr>
                <a:srgbClr val="104031"/>
              </a:buClr>
              <a:buSzPts val="2000"/>
              <a:buFont typeface="Verdana"/>
              <a:buChar char="•"/>
              <a:defRPr/>
            </a:lvl5pPr>
            <a:lvl6pPr indent="-342900" lvl="5" marL="2743200" algn="l">
              <a:spcBef>
                <a:spcPts val="360"/>
              </a:spcBef>
              <a:spcAft>
                <a:spcPts val="0"/>
              </a:spcAft>
              <a:buClr>
                <a:srgbClr val="104031"/>
              </a:buClr>
              <a:buSzPts val="1800"/>
              <a:buFont typeface="Verdana"/>
              <a:buChar char="•"/>
              <a:defRPr/>
            </a:lvl6pPr>
            <a:lvl7pPr indent="-342900" lvl="6" marL="3200400" algn="l">
              <a:spcBef>
                <a:spcPts val="360"/>
              </a:spcBef>
              <a:spcAft>
                <a:spcPts val="0"/>
              </a:spcAft>
              <a:buClr>
                <a:srgbClr val="104031"/>
              </a:buClr>
              <a:buSzPts val="1800"/>
              <a:buFont typeface="Verdana"/>
              <a:buChar char="•"/>
              <a:defRPr/>
            </a:lvl7pPr>
            <a:lvl8pPr indent="-330200" lvl="7" marL="3657600" algn="l">
              <a:spcBef>
                <a:spcPts val="320"/>
              </a:spcBef>
              <a:spcAft>
                <a:spcPts val="0"/>
              </a:spcAft>
              <a:buClr>
                <a:srgbClr val="104031"/>
              </a:buClr>
              <a:buSzPts val="1600"/>
              <a:buFont typeface="Verdana"/>
              <a:buChar char="•"/>
              <a:defRPr/>
            </a:lvl8pPr>
            <a:lvl9pPr indent="-330200" lvl="8" marL="4114800" algn="l">
              <a:spcBef>
                <a:spcPts val="320"/>
              </a:spcBef>
              <a:spcAft>
                <a:spcPts val="0"/>
              </a:spcAft>
              <a:buClr>
                <a:srgbClr val="104031"/>
              </a:buClr>
              <a:buSzPts val="1600"/>
              <a:buFont typeface="Verdana"/>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直排標題及文字"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Clr>
                <a:srgbClr val="104031"/>
              </a:buClr>
              <a:buSzPts val="3200"/>
              <a:buFont typeface="Verdana"/>
              <a:buChar char="•"/>
              <a:defRPr/>
            </a:lvl1pPr>
            <a:lvl2pPr indent="-406400" lvl="1" marL="914400" algn="l">
              <a:spcBef>
                <a:spcPts val="560"/>
              </a:spcBef>
              <a:spcAft>
                <a:spcPts val="0"/>
              </a:spcAft>
              <a:buClr>
                <a:srgbClr val="104031"/>
              </a:buClr>
              <a:buSzPts val="2800"/>
              <a:buFont typeface="Verdana"/>
              <a:buChar char="•"/>
              <a:defRPr/>
            </a:lvl2pPr>
            <a:lvl3pPr indent="-381000" lvl="2" marL="1371600" algn="l">
              <a:spcBef>
                <a:spcPts val="480"/>
              </a:spcBef>
              <a:spcAft>
                <a:spcPts val="0"/>
              </a:spcAft>
              <a:buClr>
                <a:srgbClr val="104031"/>
              </a:buClr>
              <a:buSzPts val="2400"/>
              <a:buFont typeface="Verdana"/>
              <a:buChar char="•"/>
              <a:defRPr/>
            </a:lvl3pPr>
            <a:lvl4pPr indent="-355600" lvl="3" marL="1828800" algn="l">
              <a:spcBef>
                <a:spcPts val="400"/>
              </a:spcBef>
              <a:spcAft>
                <a:spcPts val="0"/>
              </a:spcAft>
              <a:buClr>
                <a:srgbClr val="104031"/>
              </a:buClr>
              <a:buSzPts val="2000"/>
              <a:buFont typeface="Verdana"/>
              <a:buChar char="•"/>
              <a:defRPr/>
            </a:lvl4pPr>
            <a:lvl5pPr indent="-355600" lvl="4" marL="2286000" algn="l">
              <a:spcBef>
                <a:spcPts val="400"/>
              </a:spcBef>
              <a:spcAft>
                <a:spcPts val="0"/>
              </a:spcAft>
              <a:buClr>
                <a:srgbClr val="104031"/>
              </a:buClr>
              <a:buSzPts val="2000"/>
              <a:buFont typeface="Verdana"/>
              <a:buChar char="•"/>
              <a:defRPr/>
            </a:lvl5pPr>
            <a:lvl6pPr indent="-342900" lvl="5" marL="2743200" algn="l">
              <a:spcBef>
                <a:spcPts val="360"/>
              </a:spcBef>
              <a:spcAft>
                <a:spcPts val="0"/>
              </a:spcAft>
              <a:buClr>
                <a:srgbClr val="104031"/>
              </a:buClr>
              <a:buSzPts val="1800"/>
              <a:buFont typeface="Verdana"/>
              <a:buChar char="•"/>
              <a:defRPr/>
            </a:lvl6pPr>
            <a:lvl7pPr indent="-342900" lvl="6" marL="3200400" algn="l">
              <a:spcBef>
                <a:spcPts val="360"/>
              </a:spcBef>
              <a:spcAft>
                <a:spcPts val="0"/>
              </a:spcAft>
              <a:buClr>
                <a:srgbClr val="104031"/>
              </a:buClr>
              <a:buSzPts val="1800"/>
              <a:buFont typeface="Verdana"/>
              <a:buChar char="•"/>
              <a:defRPr/>
            </a:lvl7pPr>
            <a:lvl8pPr indent="-330200" lvl="7" marL="3657600" algn="l">
              <a:spcBef>
                <a:spcPts val="320"/>
              </a:spcBef>
              <a:spcAft>
                <a:spcPts val="0"/>
              </a:spcAft>
              <a:buClr>
                <a:srgbClr val="104031"/>
              </a:buClr>
              <a:buSzPts val="1600"/>
              <a:buFont typeface="Verdana"/>
              <a:buChar char="•"/>
              <a:defRPr/>
            </a:lvl8pPr>
            <a:lvl9pPr indent="-330200" lvl="8" marL="4114800" algn="l">
              <a:spcBef>
                <a:spcPts val="320"/>
              </a:spcBef>
              <a:spcAft>
                <a:spcPts val="0"/>
              </a:spcAft>
              <a:buClr>
                <a:srgbClr val="104031"/>
              </a:buClr>
              <a:buSzPts val="1600"/>
              <a:buFont typeface="Verdana"/>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只有標題"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b="0" i="0" sz="1200" u="none" cap="none" strike="noStrike">
                <a:solidFill>
                  <a:srgbClr val="0C3226"/>
                </a:solidFill>
                <a:latin typeface="Verdana"/>
                <a:ea typeface="Verdana"/>
                <a:cs typeface="Verdana"/>
                <a:sym typeface="Verdana"/>
              </a:defRPr>
            </a:lvl1pPr>
            <a:lvl2pPr indent="0" lvl="1" marL="0" marR="0" algn="r">
              <a:spcBef>
                <a:spcPts val="0"/>
              </a:spcBef>
              <a:spcAft>
                <a:spcPts val="0"/>
              </a:spcAft>
              <a:buNone/>
              <a:defRPr b="0" i="0" sz="1200" u="none" cap="none" strike="noStrike">
                <a:solidFill>
                  <a:srgbClr val="0C3226"/>
                </a:solidFill>
                <a:latin typeface="Verdana"/>
                <a:ea typeface="Verdana"/>
                <a:cs typeface="Verdana"/>
                <a:sym typeface="Verdana"/>
              </a:defRPr>
            </a:lvl2pPr>
            <a:lvl3pPr indent="0" lvl="2" marL="0" marR="0" algn="r">
              <a:spcBef>
                <a:spcPts val="0"/>
              </a:spcBef>
              <a:spcAft>
                <a:spcPts val="0"/>
              </a:spcAft>
              <a:buNone/>
              <a:defRPr b="0" i="0" sz="1200" u="none" cap="none" strike="noStrike">
                <a:solidFill>
                  <a:srgbClr val="0C3226"/>
                </a:solidFill>
                <a:latin typeface="Verdana"/>
                <a:ea typeface="Verdana"/>
                <a:cs typeface="Verdana"/>
                <a:sym typeface="Verdana"/>
              </a:defRPr>
            </a:lvl3pPr>
            <a:lvl4pPr indent="0" lvl="3" marL="0" marR="0" algn="r">
              <a:spcBef>
                <a:spcPts val="0"/>
              </a:spcBef>
              <a:spcAft>
                <a:spcPts val="0"/>
              </a:spcAft>
              <a:buNone/>
              <a:defRPr b="0" i="0" sz="1200" u="none" cap="none" strike="noStrike">
                <a:solidFill>
                  <a:srgbClr val="0C3226"/>
                </a:solidFill>
                <a:latin typeface="Verdana"/>
                <a:ea typeface="Verdana"/>
                <a:cs typeface="Verdana"/>
                <a:sym typeface="Verdana"/>
              </a:defRPr>
            </a:lvl4pPr>
            <a:lvl5pPr indent="0" lvl="4" marL="0" marR="0" algn="r">
              <a:spcBef>
                <a:spcPts val="0"/>
              </a:spcBef>
              <a:spcAft>
                <a:spcPts val="0"/>
              </a:spcAft>
              <a:buNone/>
              <a:defRPr b="0" i="0" sz="1200" u="none" cap="none" strike="noStrike">
                <a:solidFill>
                  <a:srgbClr val="0C3226"/>
                </a:solidFill>
                <a:latin typeface="Verdana"/>
                <a:ea typeface="Verdana"/>
                <a:cs typeface="Verdana"/>
                <a:sym typeface="Verdana"/>
              </a:defRPr>
            </a:lvl5pPr>
            <a:lvl6pPr indent="0" lvl="5" marL="0" marR="0" algn="r">
              <a:spcBef>
                <a:spcPts val="0"/>
              </a:spcBef>
              <a:spcAft>
                <a:spcPts val="0"/>
              </a:spcAft>
              <a:buNone/>
              <a:defRPr b="0" i="0" sz="1200" u="none" cap="none" strike="noStrike">
                <a:solidFill>
                  <a:srgbClr val="0C3226"/>
                </a:solidFill>
                <a:latin typeface="Verdana"/>
                <a:ea typeface="Verdana"/>
                <a:cs typeface="Verdana"/>
                <a:sym typeface="Verdana"/>
              </a:defRPr>
            </a:lvl6pPr>
            <a:lvl7pPr indent="0" lvl="6" marL="0" marR="0" algn="r">
              <a:spcBef>
                <a:spcPts val="0"/>
              </a:spcBef>
              <a:spcAft>
                <a:spcPts val="0"/>
              </a:spcAft>
              <a:buNone/>
              <a:defRPr b="0" i="0" sz="1200" u="none" cap="none" strike="noStrike">
                <a:solidFill>
                  <a:srgbClr val="0C3226"/>
                </a:solidFill>
                <a:latin typeface="Verdana"/>
                <a:ea typeface="Verdana"/>
                <a:cs typeface="Verdana"/>
                <a:sym typeface="Verdana"/>
              </a:defRPr>
            </a:lvl7pPr>
            <a:lvl8pPr indent="0" lvl="7" marL="0" marR="0" algn="r">
              <a:spcBef>
                <a:spcPts val="0"/>
              </a:spcBef>
              <a:spcAft>
                <a:spcPts val="0"/>
              </a:spcAft>
              <a:buNone/>
              <a:defRPr b="0" i="0" sz="1200" u="none" cap="none" strike="noStrike">
                <a:solidFill>
                  <a:srgbClr val="0C3226"/>
                </a:solidFill>
                <a:latin typeface="Verdana"/>
                <a:ea typeface="Verdana"/>
                <a:cs typeface="Verdana"/>
                <a:sym typeface="Verdana"/>
              </a:defRPr>
            </a:lvl8pPr>
            <a:lvl9pPr indent="0" lvl="8" marL="0" marR="0" algn="r">
              <a:spcBef>
                <a:spcPts val="0"/>
              </a:spcBef>
              <a:spcAft>
                <a:spcPts val="0"/>
              </a:spcAft>
              <a:buNone/>
              <a:defRPr b="0" i="0" sz="1200" u="none" cap="none" strike="noStrike">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標題及物件"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342900" lvl="0" marL="457200" algn="l">
              <a:spcBef>
                <a:spcPts val="360"/>
              </a:spcBef>
              <a:spcAft>
                <a:spcPts val="0"/>
              </a:spcAft>
              <a:buClr>
                <a:srgbClr val="104031"/>
              </a:buClr>
              <a:buSzPts val="1800"/>
              <a:buChar char="•"/>
              <a:defRPr/>
            </a:lvl1pPr>
            <a:lvl2pPr indent="-342900" lvl="1" marL="914400" algn="l">
              <a:spcBef>
                <a:spcPts val="360"/>
              </a:spcBef>
              <a:spcAft>
                <a:spcPts val="0"/>
              </a:spcAft>
              <a:buClr>
                <a:srgbClr val="104031"/>
              </a:buClr>
              <a:buSzPts val="1800"/>
              <a:buChar char="•"/>
              <a:defRPr/>
            </a:lvl2pPr>
            <a:lvl3pPr indent="-342900" lvl="2" marL="1371600" algn="l">
              <a:spcBef>
                <a:spcPts val="360"/>
              </a:spcBef>
              <a:spcAft>
                <a:spcPts val="0"/>
              </a:spcAft>
              <a:buClr>
                <a:srgbClr val="104031"/>
              </a:buClr>
              <a:buSzPts val="1800"/>
              <a:buChar char="•"/>
              <a:defRPr/>
            </a:lvl3pPr>
            <a:lvl4pPr indent="-342900" lvl="3" marL="1828800" algn="l">
              <a:spcBef>
                <a:spcPts val="360"/>
              </a:spcBef>
              <a:spcAft>
                <a:spcPts val="0"/>
              </a:spcAft>
              <a:buClr>
                <a:srgbClr val="104031"/>
              </a:buClr>
              <a:buSzPts val="1800"/>
              <a:buChar char="•"/>
              <a:defRPr/>
            </a:lvl4pPr>
            <a:lvl5pPr indent="-342900" lvl="4" marL="2286000" algn="l">
              <a:spcBef>
                <a:spcPts val="360"/>
              </a:spcBef>
              <a:spcAft>
                <a:spcPts val="0"/>
              </a:spcAft>
              <a:buClr>
                <a:srgbClr val="104031"/>
              </a:buClr>
              <a:buSzPts val="1800"/>
              <a:buChar char="•"/>
              <a:defRPr/>
            </a:lvl5pPr>
            <a:lvl6pPr indent="-342900" lvl="5" marL="2743200" algn="l">
              <a:spcBef>
                <a:spcPts val="360"/>
              </a:spcBef>
              <a:spcAft>
                <a:spcPts val="0"/>
              </a:spcAft>
              <a:buClr>
                <a:srgbClr val="104031"/>
              </a:buClr>
              <a:buSzPts val="1800"/>
              <a:buChar char="•"/>
              <a:defRPr/>
            </a:lvl6pPr>
            <a:lvl7pPr indent="-342900" lvl="6" marL="3200400" algn="l">
              <a:spcBef>
                <a:spcPts val="360"/>
              </a:spcBef>
              <a:spcAft>
                <a:spcPts val="0"/>
              </a:spcAft>
              <a:buClr>
                <a:srgbClr val="104031"/>
              </a:buClr>
              <a:buSzPts val="1800"/>
              <a:buChar char="•"/>
              <a:defRPr/>
            </a:lvl7pPr>
            <a:lvl8pPr indent="-342900" lvl="7" marL="3657600" algn="l">
              <a:spcBef>
                <a:spcPts val="360"/>
              </a:spcBef>
              <a:spcAft>
                <a:spcPts val="0"/>
              </a:spcAft>
              <a:buClr>
                <a:srgbClr val="104031"/>
              </a:buClr>
              <a:buSzPts val="1800"/>
              <a:buChar char="•"/>
              <a:defRPr/>
            </a:lvl8pPr>
            <a:lvl9pPr indent="-342900" lvl="8" marL="4114800" algn="l">
              <a:spcBef>
                <a:spcPts val="360"/>
              </a:spcBef>
              <a:spcAft>
                <a:spcPts val="0"/>
              </a:spcAft>
              <a:buClr>
                <a:srgbClr val="104031"/>
              </a:buClr>
              <a:buSzPts val="1800"/>
              <a:buChar char="•"/>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區段標題" type="secHead">
  <p:cSld name="SECTION_HEADER">
    <p:spTree>
      <p:nvGrpSpPr>
        <p:cNvPr id="32" name="Shape 32"/>
        <p:cNvGrpSpPr/>
        <p:nvPr/>
      </p:nvGrpSpPr>
      <p:grpSpPr>
        <a:xfrm>
          <a:off x="0" y="0"/>
          <a:ext cx="0" cy="0"/>
          <a:chOff x="0" y="0"/>
          <a:chExt cx="0" cy="0"/>
        </a:xfrm>
      </p:grpSpPr>
      <p:sp>
        <p:nvSpPr>
          <p:cNvPr id="33" name="Google Shape;33;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4" name="Google Shape;34;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lstStyle>
            <a:lvl1pPr indent="-228600" lvl="0" marL="457200" algn="l">
              <a:spcBef>
                <a:spcPts val="400"/>
              </a:spcBef>
              <a:spcAft>
                <a:spcPts val="0"/>
              </a:spcAft>
              <a:buClr>
                <a:srgbClr val="104031"/>
              </a:buClr>
              <a:buSzPts val="2000"/>
              <a:buFont typeface="Verdana"/>
              <a:buNone/>
              <a:defRPr sz="2000">
                <a:solidFill>
                  <a:srgbClr val="104031"/>
                </a:solidFill>
              </a:defRPr>
            </a:lvl1pPr>
            <a:lvl2pPr indent="-228600" lvl="1" marL="914400" algn="l">
              <a:spcBef>
                <a:spcPts val="360"/>
              </a:spcBef>
              <a:spcAft>
                <a:spcPts val="0"/>
              </a:spcAft>
              <a:buClr>
                <a:srgbClr val="888888"/>
              </a:buClr>
              <a:buSzPts val="1800"/>
              <a:buFont typeface="Verdana"/>
              <a:buNone/>
              <a:defRPr sz="1800">
                <a:solidFill>
                  <a:srgbClr val="888888"/>
                </a:solidFill>
              </a:defRPr>
            </a:lvl2pPr>
            <a:lvl3pPr indent="-228600" lvl="2" marL="1371600" algn="l">
              <a:spcBef>
                <a:spcPts val="320"/>
              </a:spcBef>
              <a:spcAft>
                <a:spcPts val="0"/>
              </a:spcAft>
              <a:buClr>
                <a:srgbClr val="888888"/>
              </a:buClr>
              <a:buSzPts val="1600"/>
              <a:buFont typeface="Verdana"/>
              <a:buNone/>
              <a:defRPr sz="1600">
                <a:solidFill>
                  <a:srgbClr val="888888"/>
                </a:solidFill>
              </a:defRPr>
            </a:lvl3pPr>
            <a:lvl4pPr indent="-228600" lvl="3" marL="1828800" algn="l">
              <a:spcBef>
                <a:spcPts val="280"/>
              </a:spcBef>
              <a:spcAft>
                <a:spcPts val="0"/>
              </a:spcAft>
              <a:buClr>
                <a:srgbClr val="888888"/>
              </a:buClr>
              <a:buSzPts val="1400"/>
              <a:buFont typeface="Verdana"/>
              <a:buNone/>
              <a:defRPr sz="1400">
                <a:solidFill>
                  <a:srgbClr val="888888"/>
                </a:solidFill>
              </a:defRPr>
            </a:lvl4pPr>
            <a:lvl5pPr indent="-228600" lvl="4" marL="2286000" algn="l">
              <a:spcBef>
                <a:spcPts val="280"/>
              </a:spcBef>
              <a:spcAft>
                <a:spcPts val="0"/>
              </a:spcAft>
              <a:buClr>
                <a:srgbClr val="888888"/>
              </a:buClr>
              <a:buSzPts val="1400"/>
              <a:buFont typeface="Verdana"/>
              <a:buNone/>
              <a:defRPr sz="1400">
                <a:solidFill>
                  <a:srgbClr val="888888"/>
                </a:solidFill>
              </a:defRPr>
            </a:lvl5pPr>
            <a:lvl6pPr indent="-228600" lvl="5" marL="2743200" algn="l">
              <a:spcBef>
                <a:spcPts val="280"/>
              </a:spcBef>
              <a:spcAft>
                <a:spcPts val="0"/>
              </a:spcAft>
              <a:buClr>
                <a:srgbClr val="888888"/>
              </a:buClr>
              <a:buSzPts val="1400"/>
              <a:buFont typeface="Verdana"/>
              <a:buNone/>
              <a:defRPr sz="1400">
                <a:solidFill>
                  <a:srgbClr val="888888"/>
                </a:solidFill>
              </a:defRPr>
            </a:lvl6pPr>
            <a:lvl7pPr indent="-228600" lvl="6" marL="3200400" algn="l">
              <a:spcBef>
                <a:spcPts val="280"/>
              </a:spcBef>
              <a:spcAft>
                <a:spcPts val="0"/>
              </a:spcAft>
              <a:buClr>
                <a:srgbClr val="888888"/>
              </a:buClr>
              <a:buSzPts val="1400"/>
              <a:buFont typeface="Verdana"/>
              <a:buNone/>
              <a:defRPr sz="1400">
                <a:solidFill>
                  <a:srgbClr val="888888"/>
                </a:solidFill>
              </a:defRPr>
            </a:lvl7pPr>
            <a:lvl8pPr indent="-228600" lvl="7" marL="3657600" algn="l">
              <a:spcBef>
                <a:spcPts val="280"/>
              </a:spcBef>
              <a:spcAft>
                <a:spcPts val="0"/>
              </a:spcAft>
              <a:buClr>
                <a:srgbClr val="888888"/>
              </a:buClr>
              <a:buSzPts val="1400"/>
              <a:buFont typeface="Verdana"/>
              <a:buNone/>
              <a:defRPr sz="1400">
                <a:solidFill>
                  <a:srgbClr val="888888"/>
                </a:solidFill>
              </a:defRPr>
            </a:lvl8pPr>
            <a:lvl9pPr indent="-228600" lvl="8" marL="4114800" algn="l">
              <a:spcBef>
                <a:spcPts val="280"/>
              </a:spcBef>
              <a:spcAft>
                <a:spcPts val="0"/>
              </a:spcAft>
              <a:buClr>
                <a:srgbClr val="888888"/>
              </a:buClr>
              <a:buSzPts val="1400"/>
              <a:buFont typeface="Verdana"/>
              <a:buNone/>
              <a:defRPr sz="1400">
                <a:solidFill>
                  <a:srgbClr val="888888"/>
                </a:solidFill>
              </a:defRPr>
            </a:lvl9pPr>
          </a:lstStyle>
          <a:p/>
        </p:txBody>
      </p:sp>
      <p:sp>
        <p:nvSpPr>
          <p:cNvPr id="35" name="Google Shape;35;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5"/>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兩項物件" type="twoObj">
  <p:cSld name="TWO_OBJECTS">
    <p:spTree>
      <p:nvGrpSpPr>
        <p:cNvPr id="38" name="Shape 38"/>
        <p:cNvGrpSpPr/>
        <p:nvPr/>
      </p:nvGrpSpPr>
      <p:grpSpPr>
        <a:xfrm>
          <a:off x="0" y="0"/>
          <a:ext cx="0" cy="0"/>
          <a:chOff x="0" y="0"/>
          <a:chExt cx="0" cy="0"/>
        </a:xfrm>
      </p:grpSpPr>
      <p:sp>
        <p:nvSpPr>
          <p:cNvPr id="39" name="Google Shape;39;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0" name="Google Shape;40;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Clr>
                <a:srgbClr val="104031"/>
              </a:buClr>
              <a:buSzPts val="2800"/>
              <a:buFont typeface="Verdana"/>
              <a:buChar char="•"/>
              <a:defRPr sz="2800"/>
            </a:lvl1pPr>
            <a:lvl2pPr indent="-381000" lvl="1" marL="914400" algn="l">
              <a:spcBef>
                <a:spcPts val="480"/>
              </a:spcBef>
              <a:spcAft>
                <a:spcPts val="0"/>
              </a:spcAft>
              <a:buClr>
                <a:srgbClr val="104031"/>
              </a:buClr>
              <a:buSzPts val="2400"/>
              <a:buFont typeface="Verdana"/>
              <a:buChar char="•"/>
              <a:defRPr sz="2400"/>
            </a:lvl2pPr>
            <a:lvl3pPr indent="-355600" lvl="2" marL="1371600" algn="l">
              <a:spcBef>
                <a:spcPts val="400"/>
              </a:spcBef>
              <a:spcAft>
                <a:spcPts val="0"/>
              </a:spcAft>
              <a:buClr>
                <a:srgbClr val="104031"/>
              </a:buClr>
              <a:buSzPts val="2000"/>
              <a:buFont typeface="Verdana"/>
              <a:buChar char="•"/>
              <a:defRPr sz="2000"/>
            </a:lvl3pPr>
            <a:lvl4pPr indent="-342900" lvl="3" marL="1828800" algn="l">
              <a:spcBef>
                <a:spcPts val="360"/>
              </a:spcBef>
              <a:spcAft>
                <a:spcPts val="0"/>
              </a:spcAft>
              <a:buClr>
                <a:srgbClr val="104031"/>
              </a:buClr>
              <a:buSzPts val="1800"/>
              <a:buFont typeface="Verdana"/>
              <a:buChar char="•"/>
              <a:defRPr sz="1800"/>
            </a:lvl4pPr>
            <a:lvl5pPr indent="-342900" lvl="4" marL="2286000" algn="l">
              <a:spcBef>
                <a:spcPts val="360"/>
              </a:spcBef>
              <a:spcAft>
                <a:spcPts val="0"/>
              </a:spcAft>
              <a:buClr>
                <a:srgbClr val="104031"/>
              </a:buClr>
              <a:buSzPts val="1800"/>
              <a:buFont typeface="Verdana"/>
              <a:buChar char="•"/>
              <a:defRPr sz="1800"/>
            </a:lvl5pPr>
            <a:lvl6pPr indent="-342900" lvl="5" marL="2743200" algn="l">
              <a:spcBef>
                <a:spcPts val="360"/>
              </a:spcBef>
              <a:spcAft>
                <a:spcPts val="0"/>
              </a:spcAft>
              <a:buClr>
                <a:srgbClr val="104031"/>
              </a:buClr>
              <a:buSzPts val="1800"/>
              <a:buFont typeface="Verdana"/>
              <a:buChar char="•"/>
              <a:defRPr sz="1800"/>
            </a:lvl6pPr>
            <a:lvl7pPr indent="-342900" lvl="6" marL="3200400" algn="l">
              <a:spcBef>
                <a:spcPts val="360"/>
              </a:spcBef>
              <a:spcAft>
                <a:spcPts val="0"/>
              </a:spcAft>
              <a:buClr>
                <a:srgbClr val="104031"/>
              </a:buClr>
              <a:buSzPts val="1800"/>
              <a:buFont typeface="Verdana"/>
              <a:buChar char="•"/>
              <a:defRPr sz="1800"/>
            </a:lvl7pPr>
            <a:lvl8pPr indent="-342900" lvl="7" marL="3657600" algn="l">
              <a:spcBef>
                <a:spcPts val="360"/>
              </a:spcBef>
              <a:spcAft>
                <a:spcPts val="0"/>
              </a:spcAft>
              <a:buClr>
                <a:srgbClr val="104031"/>
              </a:buClr>
              <a:buSzPts val="1800"/>
              <a:buFont typeface="Verdana"/>
              <a:buChar char="•"/>
              <a:defRPr sz="1800"/>
            </a:lvl8pPr>
            <a:lvl9pPr indent="-342900" lvl="8" marL="4114800" algn="l">
              <a:spcBef>
                <a:spcPts val="360"/>
              </a:spcBef>
              <a:spcAft>
                <a:spcPts val="0"/>
              </a:spcAft>
              <a:buClr>
                <a:srgbClr val="104031"/>
              </a:buClr>
              <a:buSzPts val="1800"/>
              <a:buFont typeface="Verdana"/>
              <a:buChar char="•"/>
              <a:defRPr sz="1800"/>
            </a:lvl9pPr>
          </a:lstStyle>
          <a:p/>
        </p:txBody>
      </p:sp>
      <p:sp>
        <p:nvSpPr>
          <p:cNvPr id="41" name="Google Shape;41;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lstStyle>
            <a:lvl1pPr indent="-406400" lvl="0" marL="457200" algn="l">
              <a:spcBef>
                <a:spcPts val="560"/>
              </a:spcBef>
              <a:spcAft>
                <a:spcPts val="0"/>
              </a:spcAft>
              <a:buClr>
                <a:srgbClr val="104031"/>
              </a:buClr>
              <a:buSzPts val="2800"/>
              <a:buFont typeface="Verdana"/>
              <a:buChar char="•"/>
              <a:defRPr sz="2800"/>
            </a:lvl1pPr>
            <a:lvl2pPr indent="-381000" lvl="1" marL="914400" algn="l">
              <a:spcBef>
                <a:spcPts val="480"/>
              </a:spcBef>
              <a:spcAft>
                <a:spcPts val="0"/>
              </a:spcAft>
              <a:buClr>
                <a:srgbClr val="104031"/>
              </a:buClr>
              <a:buSzPts val="2400"/>
              <a:buFont typeface="Verdana"/>
              <a:buChar char="•"/>
              <a:defRPr sz="2400"/>
            </a:lvl2pPr>
            <a:lvl3pPr indent="-355600" lvl="2" marL="1371600" algn="l">
              <a:spcBef>
                <a:spcPts val="400"/>
              </a:spcBef>
              <a:spcAft>
                <a:spcPts val="0"/>
              </a:spcAft>
              <a:buClr>
                <a:srgbClr val="104031"/>
              </a:buClr>
              <a:buSzPts val="2000"/>
              <a:buFont typeface="Verdana"/>
              <a:buChar char="•"/>
              <a:defRPr sz="2000"/>
            </a:lvl3pPr>
            <a:lvl4pPr indent="-342900" lvl="3" marL="1828800" algn="l">
              <a:spcBef>
                <a:spcPts val="360"/>
              </a:spcBef>
              <a:spcAft>
                <a:spcPts val="0"/>
              </a:spcAft>
              <a:buClr>
                <a:srgbClr val="104031"/>
              </a:buClr>
              <a:buSzPts val="1800"/>
              <a:buFont typeface="Verdana"/>
              <a:buChar char="•"/>
              <a:defRPr sz="1800"/>
            </a:lvl4pPr>
            <a:lvl5pPr indent="-342900" lvl="4" marL="2286000" algn="l">
              <a:spcBef>
                <a:spcPts val="360"/>
              </a:spcBef>
              <a:spcAft>
                <a:spcPts val="0"/>
              </a:spcAft>
              <a:buClr>
                <a:srgbClr val="104031"/>
              </a:buClr>
              <a:buSzPts val="1800"/>
              <a:buFont typeface="Verdana"/>
              <a:buChar char="•"/>
              <a:defRPr sz="1800"/>
            </a:lvl5pPr>
            <a:lvl6pPr indent="-342900" lvl="5" marL="2743200" algn="l">
              <a:spcBef>
                <a:spcPts val="360"/>
              </a:spcBef>
              <a:spcAft>
                <a:spcPts val="0"/>
              </a:spcAft>
              <a:buClr>
                <a:srgbClr val="104031"/>
              </a:buClr>
              <a:buSzPts val="1800"/>
              <a:buFont typeface="Verdana"/>
              <a:buChar char="•"/>
              <a:defRPr sz="1800"/>
            </a:lvl6pPr>
            <a:lvl7pPr indent="-342900" lvl="6" marL="3200400" algn="l">
              <a:spcBef>
                <a:spcPts val="360"/>
              </a:spcBef>
              <a:spcAft>
                <a:spcPts val="0"/>
              </a:spcAft>
              <a:buClr>
                <a:srgbClr val="104031"/>
              </a:buClr>
              <a:buSzPts val="1800"/>
              <a:buFont typeface="Verdana"/>
              <a:buChar char="•"/>
              <a:defRPr sz="1800"/>
            </a:lvl7pPr>
            <a:lvl8pPr indent="-342900" lvl="7" marL="3657600" algn="l">
              <a:spcBef>
                <a:spcPts val="360"/>
              </a:spcBef>
              <a:spcAft>
                <a:spcPts val="0"/>
              </a:spcAft>
              <a:buClr>
                <a:srgbClr val="104031"/>
              </a:buClr>
              <a:buSzPts val="1800"/>
              <a:buFont typeface="Verdana"/>
              <a:buChar char="•"/>
              <a:defRPr sz="1800"/>
            </a:lvl8pPr>
            <a:lvl9pPr indent="-342900" lvl="8" marL="4114800" algn="l">
              <a:spcBef>
                <a:spcPts val="360"/>
              </a:spcBef>
              <a:spcAft>
                <a:spcPts val="0"/>
              </a:spcAft>
              <a:buClr>
                <a:srgbClr val="104031"/>
              </a:buClr>
              <a:buSzPts val="1800"/>
              <a:buFont typeface="Verdana"/>
              <a:buChar char="•"/>
              <a:defRPr sz="1800"/>
            </a:lvl9pPr>
          </a:lstStyle>
          <a:p/>
        </p:txBody>
      </p:sp>
      <p:sp>
        <p:nvSpPr>
          <p:cNvPr id="42" name="Google Shape;42;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比對" type="twoTxTwoObj">
  <p:cSld name="TWO_OBJECTS_WITH_TEXT">
    <p:spTree>
      <p:nvGrpSpPr>
        <p:cNvPr id="45" name="Shape 45"/>
        <p:cNvGrpSpPr/>
        <p:nvPr/>
      </p:nvGrpSpPr>
      <p:grpSpPr>
        <a:xfrm>
          <a:off x="0" y="0"/>
          <a:ext cx="0" cy="0"/>
          <a:chOff x="0" y="0"/>
          <a:chExt cx="0" cy="0"/>
        </a:xfrm>
      </p:grpSpPr>
      <p:sp>
        <p:nvSpPr>
          <p:cNvPr id="46" name="Google Shape;46;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7" name="Google Shape;47;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Clr>
                <a:srgbClr val="104031"/>
              </a:buClr>
              <a:buSzPts val="2400"/>
              <a:buFont typeface="Verdana"/>
              <a:buNone/>
              <a:defRPr b="1" sz="2400"/>
            </a:lvl1pPr>
            <a:lvl2pPr indent="-228600" lvl="1" marL="914400" algn="l">
              <a:spcBef>
                <a:spcPts val="400"/>
              </a:spcBef>
              <a:spcAft>
                <a:spcPts val="0"/>
              </a:spcAft>
              <a:buClr>
                <a:srgbClr val="104031"/>
              </a:buClr>
              <a:buSzPts val="2000"/>
              <a:buFont typeface="Verdana"/>
              <a:buNone/>
              <a:defRPr b="1" sz="2000"/>
            </a:lvl2pPr>
            <a:lvl3pPr indent="-228600" lvl="2" marL="1371600" algn="l">
              <a:spcBef>
                <a:spcPts val="360"/>
              </a:spcBef>
              <a:spcAft>
                <a:spcPts val="0"/>
              </a:spcAft>
              <a:buClr>
                <a:srgbClr val="104031"/>
              </a:buClr>
              <a:buSzPts val="1800"/>
              <a:buFont typeface="Verdana"/>
              <a:buNone/>
              <a:defRPr b="1" sz="1800"/>
            </a:lvl3pPr>
            <a:lvl4pPr indent="-228600" lvl="3" marL="1828800" algn="l">
              <a:spcBef>
                <a:spcPts val="320"/>
              </a:spcBef>
              <a:spcAft>
                <a:spcPts val="0"/>
              </a:spcAft>
              <a:buClr>
                <a:srgbClr val="104031"/>
              </a:buClr>
              <a:buSzPts val="1600"/>
              <a:buFont typeface="Verdana"/>
              <a:buNone/>
              <a:defRPr b="1" sz="1600"/>
            </a:lvl4pPr>
            <a:lvl5pPr indent="-228600" lvl="4" marL="2286000" algn="l">
              <a:spcBef>
                <a:spcPts val="320"/>
              </a:spcBef>
              <a:spcAft>
                <a:spcPts val="0"/>
              </a:spcAft>
              <a:buClr>
                <a:srgbClr val="104031"/>
              </a:buClr>
              <a:buSzPts val="1600"/>
              <a:buFont typeface="Verdana"/>
              <a:buNone/>
              <a:defRPr b="1" sz="1600"/>
            </a:lvl5pPr>
            <a:lvl6pPr indent="-228600" lvl="5" marL="2743200" algn="l">
              <a:spcBef>
                <a:spcPts val="320"/>
              </a:spcBef>
              <a:spcAft>
                <a:spcPts val="0"/>
              </a:spcAft>
              <a:buClr>
                <a:srgbClr val="104031"/>
              </a:buClr>
              <a:buSzPts val="1600"/>
              <a:buFont typeface="Verdana"/>
              <a:buNone/>
              <a:defRPr b="1" sz="1600"/>
            </a:lvl6pPr>
            <a:lvl7pPr indent="-228600" lvl="6" marL="3200400" algn="l">
              <a:spcBef>
                <a:spcPts val="320"/>
              </a:spcBef>
              <a:spcAft>
                <a:spcPts val="0"/>
              </a:spcAft>
              <a:buClr>
                <a:srgbClr val="104031"/>
              </a:buClr>
              <a:buSzPts val="1600"/>
              <a:buFont typeface="Verdana"/>
              <a:buNone/>
              <a:defRPr b="1" sz="1600"/>
            </a:lvl7pPr>
            <a:lvl8pPr indent="-228600" lvl="7" marL="3657600" algn="l">
              <a:spcBef>
                <a:spcPts val="320"/>
              </a:spcBef>
              <a:spcAft>
                <a:spcPts val="0"/>
              </a:spcAft>
              <a:buClr>
                <a:srgbClr val="104031"/>
              </a:buClr>
              <a:buSzPts val="1600"/>
              <a:buFont typeface="Verdana"/>
              <a:buNone/>
              <a:defRPr b="1" sz="1600"/>
            </a:lvl8pPr>
            <a:lvl9pPr indent="-228600" lvl="8" marL="4114800" algn="l">
              <a:spcBef>
                <a:spcPts val="320"/>
              </a:spcBef>
              <a:spcAft>
                <a:spcPts val="0"/>
              </a:spcAft>
              <a:buClr>
                <a:srgbClr val="104031"/>
              </a:buClr>
              <a:buSzPts val="1600"/>
              <a:buFont typeface="Verdana"/>
              <a:buNone/>
              <a:defRPr b="1" sz="1600"/>
            </a:lvl9pPr>
          </a:lstStyle>
          <a:p/>
        </p:txBody>
      </p:sp>
      <p:sp>
        <p:nvSpPr>
          <p:cNvPr id="48" name="Google Shape;48;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Clr>
                <a:srgbClr val="104031"/>
              </a:buClr>
              <a:buSzPts val="2400"/>
              <a:buFont typeface="Verdana"/>
              <a:buChar char="•"/>
              <a:defRPr sz="2400"/>
            </a:lvl1pPr>
            <a:lvl2pPr indent="-355600" lvl="1" marL="914400" algn="l">
              <a:spcBef>
                <a:spcPts val="400"/>
              </a:spcBef>
              <a:spcAft>
                <a:spcPts val="0"/>
              </a:spcAft>
              <a:buClr>
                <a:srgbClr val="104031"/>
              </a:buClr>
              <a:buSzPts val="2000"/>
              <a:buFont typeface="Verdana"/>
              <a:buChar char="•"/>
              <a:defRPr sz="2000"/>
            </a:lvl2pPr>
            <a:lvl3pPr indent="-342900" lvl="2" marL="1371600" algn="l">
              <a:spcBef>
                <a:spcPts val="360"/>
              </a:spcBef>
              <a:spcAft>
                <a:spcPts val="0"/>
              </a:spcAft>
              <a:buClr>
                <a:srgbClr val="104031"/>
              </a:buClr>
              <a:buSzPts val="1800"/>
              <a:buFont typeface="Verdana"/>
              <a:buChar char="•"/>
              <a:defRPr sz="1800"/>
            </a:lvl3pPr>
            <a:lvl4pPr indent="-330200" lvl="3" marL="1828800" algn="l">
              <a:spcBef>
                <a:spcPts val="320"/>
              </a:spcBef>
              <a:spcAft>
                <a:spcPts val="0"/>
              </a:spcAft>
              <a:buClr>
                <a:srgbClr val="104031"/>
              </a:buClr>
              <a:buSzPts val="1600"/>
              <a:buFont typeface="Verdana"/>
              <a:buChar char="•"/>
              <a:defRPr sz="1600"/>
            </a:lvl4pPr>
            <a:lvl5pPr indent="-330200" lvl="4" marL="2286000" algn="l">
              <a:spcBef>
                <a:spcPts val="320"/>
              </a:spcBef>
              <a:spcAft>
                <a:spcPts val="0"/>
              </a:spcAft>
              <a:buClr>
                <a:srgbClr val="104031"/>
              </a:buClr>
              <a:buSzPts val="1600"/>
              <a:buFont typeface="Verdana"/>
              <a:buChar char="•"/>
              <a:defRPr sz="1600"/>
            </a:lvl5pPr>
            <a:lvl6pPr indent="-330200" lvl="5" marL="2743200" algn="l">
              <a:spcBef>
                <a:spcPts val="320"/>
              </a:spcBef>
              <a:spcAft>
                <a:spcPts val="0"/>
              </a:spcAft>
              <a:buClr>
                <a:srgbClr val="104031"/>
              </a:buClr>
              <a:buSzPts val="1600"/>
              <a:buFont typeface="Verdana"/>
              <a:buChar char="•"/>
              <a:defRPr sz="1600"/>
            </a:lvl6pPr>
            <a:lvl7pPr indent="-330200" lvl="6" marL="3200400" algn="l">
              <a:spcBef>
                <a:spcPts val="320"/>
              </a:spcBef>
              <a:spcAft>
                <a:spcPts val="0"/>
              </a:spcAft>
              <a:buClr>
                <a:srgbClr val="104031"/>
              </a:buClr>
              <a:buSzPts val="1600"/>
              <a:buFont typeface="Verdana"/>
              <a:buChar char="•"/>
              <a:defRPr sz="1600"/>
            </a:lvl7pPr>
            <a:lvl8pPr indent="-330200" lvl="7" marL="3657600" algn="l">
              <a:spcBef>
                <a:spcPts val="320"/>
              </a:spcBef>
              <a:spcAft>
                <a:spcPts val="0"/>
              </a:spcAft>
              <a:buClr>
                <a:srgbClr val="104031"/>
              </a:buClr>
              <a:buSzPts val="1600"/>
              <a:buFont typeface="Verdana"/>
              <a:buChar char="•"/>
              <a:defRPr sz="1600"/>
            </a:lvl8pPr>
            <a:lvl9pPr indent="-330200" lvl="8" marL="4114800" algn="l">
              <a:spcBef>
                <a:spcPts val="320"/>
              </a:spcBef>
              <a:spcAft>
                <a:spcPts val="0"/>
              </a:spcAft>
              <a:buClr>
                <a:srgbClr val="104031"/>
              </a:buClr>
              <a:buSzPts val="1600"/>
              <a:buFont typeface="Verdana"/>
              <a:buChar char="•"/>
              <a:defRPr sz="1600"/>
            </a:lvl9pPr>
          </a:lstStyle>
          <a:p/>
        </p:txBody>
      </p:sp>
      <p:sp>
        <p:nvSpPr>
          <p:cNvPr id="49" name="Google Shape;49;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lstStyle>
            <a:lvl1pPr indent="-228600" lvl="0" marL="457200" algn="l">
              <a:spcBef>
                <a:spcPts val="480"/>
              </a:spcBef>
              <a:spcAft>
                <a:spcPts val="0"/>
              </a:spcAft>
              <a:buClr>
                <a:srgbClr val="104031"/>
              </a:buClr>
              <a:buSzPts val="2400"/>
              <a:buFont typeface="Verdana"/>
              <a:buNone/>
              <a:defRPr b="1" sz="2400"/>
            </a:lvl1pPr>
            <a:lvl2pPr indent="-228600" lvl="1" marL="914400" algn="l">
              <a:spcBef>
                <a:spcPts val="400"/>
              </a:spcBef>
              <a:spcAft>
                <a:spcPts val="0"/>
              </a:spcAft>
              <a:buClr>
                <a:srgbClr val="104031"/>
              </a:buClr>
              <a:buSzPts val="2000"/>
              <a:buFont typeface="Verdana"/>
              <a:buNone/>
              <a:defRPr b="1" sz="2000"/>
            </a:lvl2pPr>
            <a:lvl3pPr indent="-228600" lvl="2" marL="1371600" algn="l">
              <a:spcBef>
                <a:spcPts val="360"/>
              </a:spcBef>
              <a:spcAft>
                <a:spcPts val="0"/>
              </a:spcAft>
              <a:buClr>
                <a:srgbClr val="104031"/>
              </a:buClr>
              <a:buSzPts val="1800"/>
              <a:buFont typeface="Verdana"/>
              <a:buNone/>
              <a:defRPr b="1" sz="1800"/>
            </a:lvl3pPr>
            <a:lvl4pPr indent="-228600" lvl="3" marL="1828800" algn="l">
              <a:spcBef>
                <a:spcPts val="320"/>
              </a:spcBef>
              <a:spcAft>
                <a:spcPts val="0"/>
              </a:spcAft>
              <a:buClr>
                <a:srgbClr val="104031"/>
              </a:buClr>
              <a:buSzPts val="1600"/>
              <a:buFont typeface="Verdana"/>
              <a:buNone/>
              <a:defRPr b="1" sz="1600"/>
            </a:lvl4pPr>
            <a:lvl5pPr indent="-228600" lvl="4" marL="2286000" algn="l">
              <a:spcBef>
                <a:spcPts val="320"/>
              </a:spcBef>
              <a:spcAft>
                <a:spcPts val="0"/>
              </a:spcAft>
              <a:buClr>
                <a:srgbClr val="104031"/>
              </a:buClr>
              <a:buSzPts val="1600"/>
              <a:buFont typeface="Verdana"/>
              <a:buNone/>
              <a:defRPr b="1" sz="1600"/>
            </a:lvl5pPr>
            <a:lvl6pPr indent="-228600" lvl="5" marL="2743200" algn="l">
              <a:spcBef>
                <a:spcPts val="320"/>
              </a:spcBef>
              <a:spcAft>
                <a:spcPts val="0"/>
              </a:spcAft>
              <a:buClr>
                <a:srgbClr val="104031"/>
              </a:buClr>
              <a:buSzPts val="1600"/>
              <a:buFont typeface="Verdana"/>
              <a:buNone/>
              <a:defRPr b="1" sz="1600"/>
            </a:lvl6pPr>
            <a:lvl7pPr indent="-228600" lvl="6" marL="3200400" algn="l">
              <a:spcBef>
                <a:spcPts val="320"/>
              </a:spcBef>
              <a:spcAft>
                <a:spcPts val="0"/>
              </a:spcAft>
              <a:buClr>
                <a:srgbClr val="104031"/>
              </a:buClr>
              <a:buSzPts val="1600"/>
              <a:buFont typeface="Verdana"/>
              <a:buNone/>
              <a:defRPr b="1" sz="1600"/>
            </a:lvl7pPr>
            <a:lvl8pPr indent="-228600" lvl="7" marL="3657600" algn="l">
              <a:spcBef>
                <a:spcPts val="320"/>
              </a:spcBef>
              <a:spcAft>
                <a:spcPts val="0"/>
              </a:spcAft>
              <a:buClr>
                <a:srgbClr val="104031"/>
              </a:buClr>
              <a:buSzPts val="1600"/>
              <a:buFont typeface="Verdana"/>
              <a:buNone/>
              <a:defRPr b="1" sz="1600"/>
            </a:lvl8pPr>
            <a:lvl9pPr indent="-228600" lvl="8" marL="4114800" algn="l">
              <a:spcBef>
                <a:spcPts val="320"/>
              </a:spcBef>
              <a:spcAft>
                <a:spcPts val="0"/>
              </a:spcAft>
              <a:buClr>
                <a:srgbClr val="104031"/>
              </a:buClr>
              <a:buSzPts val="1600"/>
              <a:buFont typeface="Verdana"/>
              <a:buNone/>
              <a:defRPr b="1" sz="1600"/>
            </a:lvl9pPr>
          </a:lstStyle>
          <a:p/>
        </p:txBody>
      </p:sp>
      <p:sp>
        <p:nvSpPr>
          <p:cNvPr id="50" name="Google Shape;50;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lstStyle>
            <a:lvl1pPr indent="-381000" lvl="0" marL="457200" algn="l">
              <a:spcBef>
                <a:spcPts val="480"/>
              </a:spcBef>
              <a:spcAft>
                <a:spcPts val="0"/>
              </a:spcAft>
              <a:buClr>
                <a:srgbClr val="104031"/>
              </a:buClr>
              <a:buSzPts val="2400"/>
              <a:buFont typeface="Verdana"/>
              <a:buChar char="•"/>
              <a:defRPr sz="2400"/>
            </a:lvl1pPr>
            <a:lvl2pPr indent="-355600" lvl="1" marL="914400" algn="l">
              <a:spcBef>
                <a:spcPts val="400"/>
              </a:spcBef>
              <a:spcAft>
                <a:spcPts val="0"/>
              </a:spcAft>
              <a:buClr>
                <a:srgbClr val="104031"/>
              </a:buClr>
              <a:buSzPts val="2000"/>
              <a:buFont typeface="Verdana"/>
              <a:buChar char="•"/>
              <a:defRPr sz="2000"/>
            </a:lvl2pPr>
            <a:lvl3pPr indent="-342900" lvl="2" marL="1371600" algn="l">
              <a:spcBef>
                <a:spcPts val="360"/>
              </a:spcBef>
              <a:spcAft>
                <a:spcPts val="0"/>
              </a:spcAft>
              <a:buClr>
                <a:srgbClr val="104031"/>
              </a:buClr>
              <a:buSzPts val="1800"/>
              <a:buFont typeface="Verdana"/>
              <a:buChar char="•"/>
              <a:defRPr sz="1800"/>
            </a:lvl3pPr>
            <a:lvl4pPr indent="-330200" lvl="3" marL="1828800" algn="l">
              <a:spcBef>
                <a:spcPts val="320"/>
              </a:spcBef>
              <a:spcAft>
                <a:spcPts val="0"/>
              </a:spcAft>
              <a:buClr>
                <a:srgbClr val="104031"/>
              </a:buClr>
              <a:buSzPts val="1600"/>
              <a:buFont typeface="Verdana"/>
              <a:buChar char="•"/>
              <a:defRPr sz="1600"/>
            </a:lvl4pPr>
            <a:lvl5pPr indent="-330200" lvl="4" marL="2286000" algn="l">
              <a:spcBef>
                <a:spcPts val="320"/>
              </a:spcBef>
              <a:spcAft>
                <a:spcPts val="0"/>
              </a:spcAft>
              <a:buClr>
                <a:srgbClr val="104031"/>
              </a:buClr>
              <a:buSzPts val="1600"/>
              <a:buFont typeface="Verdana"/>
              <a:buChar char="•"/>
              <a:defRPr sz="1600"/>
            </a:lvl5pPr>
            <a:lvl6pPr indent="-330200" lvl="5" marL="2743200" algn="l">
              <a:spcBef>
                <a:spcPts val="320"/>
              </a:spcBef>
              <a:spcAft>
                <a:spcPts val="0"/>
              </a:spcAft>
              <a:buClr>
                <a:srgbClr val="104031"/>
              </a:buClr>
              <a:buSzPts val="1600"/>
              <a:buFont typeface="Verdana"/>
              <a:buChar char="•"/>
              <a:defRPr sz="1600"/>
            </a:lvl6pPr>
            <a:lvl7pPr indent="-330200" lvl="6" marL="3200400" algn="l">
              <a:spcBef>
                <a:spcPts val="320"/>
              </a:spcBef>
              <a:spcAft>
                <a:spcPts val="0"/>
              </a:spcAft>
              <a:buClr>
                <a:srgbClr val="104031"/>
              </a:buClr>
              <a:buSzPts val="1600"/>
              <a:buFont typeface="Verdana"/>
              <a:buChar char="•"/>
              <a:defRPr sz="1600"/>
            </a:lvl7pPr>
            <a:lvl8pPr indent="-330200" lvl="7" marL="3657600" algn="l">
              <a:spcBef>
                <a:spcPts val="320"/>
              </a:spcBef>
              <a:spcAft>
                <a:spcPts val="0"/>
              </a:spcAft>
              <a:buClr>
                <a:srgbClr val="104031"/>
              </a:buClr>
              <a:buSzPts val="1600"/>
              <a:buFont typeface="Verdana"/>
              <a:buChar char="•"/>
              <a:defRPr sz="1600"/>
            </a:lvl8pPr>
            <a:lvl9pPr indent="-330200" lvl="8" marL="4114800" algn="l">
              <a:spcBef>
                <a:spcPts val="320"/>
              </a:spcBef>
              <a:spcAft>
                <a:spcPts val="0"/>
              </a:spcAft>
              <a:buClr>
                <a:srgbClr val="104031"/>
              </a:buClr>
              <a:buSzPts val="1600"/>
              <a:buFont typeface="Verdana"/>
              <a:buChar char="•"/>
              <a:defRPr sz="1600"/>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空白"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內容"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lstStyle>
            <a:lvl1pPr indent="-431800" lvl="0" marL="457200" algn="l">
              <a:spcBef>
                <a:spcPts val="640"/>
              </a:spcBef>
              <a:spcAft>
                <a:spcPts val="0"/>
              </a:spcAft>
              <a:buClr>
                <a:srgbClr val="104031"/>
              </a:buClr>
              <a:buSzPts val="3200"/>
              <a:buFont typeface="Verdana"/>
              <a:buChar char="•"/>
              <a:defRPr sz="3200"/>
            </a:lvl1pPr>
            <a:lvl2pPr indent="-406400" lvl="1" marL="914400" algn="l">
              <a:spcBef>
                <a:spcPts val="560"/>
              </a:spcBef>
              <a:spcAft>
                <a:spcPts val="0"/>
              </a:spcAft>
              <a:buClr>
                <a:srgbClr val="104031"/>
              </a:buClr>
              <a:buSzPts val="2800"/>
              <a:buFont typeface="Verdana"/>
              <a:buChar char="•"/>
              <a:defRPr sz="2800"/>
            </a:lvl2pPr>
            <a:lvl3pPr indent="-381000" lvl="2" marL="1371600" algn="l">
              <a:spcBef>
                <a:spcPts val="480"/>
              </a:spcBef>
              <a:spcAft>
                <a:spcPts val="0"/>
              </a:spcAft>
              <a:buClr>
                <a:srgbClr val="104031"/>
              </a:buClr>
              <a:buSzPts val="2400"/>
              <a:buFont typeface="Verdana"/>
              <a:buChar char="•"/>
              <a:defRPr sz="2400"/>
            </a:lvl3pPr>
            <a:lvl4pPr indent="-355600" lvl="3" marL="1828800" algn="l">
              <a:spcBef>
                <a:spcPts val="400"/>
              </a:spcBef>
              <a:spcAft>
                <a:spcPts val="0"/>
              </a:spcAft>
              <a:buClr>
                <a:srgbClr val="104031"/>
              </a:buClr>
              <a:buSzPts val="2000"/>
              <a:buFont typeface="Verdana"/>
              <a:buChar char="•"/>
              <a:defRPr sz="2000"/>
            </a:lvl4pPr>
            <a:lvl5pPr indent="-355600" lvl="4" marL="2286000" algn="l">
              <a:spcBef>
                <a:spcPts val="400"/>
              </a:spcBef>
              <a:spcAft>
                <a:spcPts val="0"/>
              </a:spcAft>
              <a:buClr>
                <a:srgbClr val="104031"/>
              </a:buClr>
              <a:buSzPts val="2000"/>
              <a:buFont typeface="Verdana"/>
              <a:buChar char="•"/>
              <a:defRPr sz="2000"/>
            </a:lvl5pPr>
            <a:lvl6pPr indent="-355600" lvl="5" marL="2743200" algn="l">
              <a:spcBef>
                <a:spcPts val="400"/>
              </a:spcBef>
              <a:spcAft>
                <a:spcPts val="0"/>
              </a:spcAft>
              <a:buClr>
                <a:srgbClr val="104031"/>
              </a:buClr>
              <a:buSzPts val="2000"/>
              <a:buFont typeface="Verdana"/>
              <a:buChar char="•"/>
              <a:defRPr sz="2000"/>
            </a:lvl6pPr>
            <a:lvl7pPr indent="-355600" lvl="6" marL="3200400" algn="l">
              <a:spcBef>
                <a:spcPts val="400"/>
              </a:spcBef>
              <a:spcAft>
                <a:spcPts val="0"/>
              </a:spcAft>
              <a:buClr>
                <a:srgbClr val="104031"/>
              </a:buClr>
              <a:buSzPts val="2000"/>
              <a:buFont typeface="Verdana"/>
              <a:buChar char="•"/>
              <a:defRPr sz="2000"/>
            </a:lvl7pPr>
            <a:lvl8pPr indent="-355600" lvl="7" marL="3657600" algn="l">
              <a:spcBef>
                <a:spcPts val="400"/>
              </a:spcBef>
              <a:spcAft>
                <a:spcPts val="0"/>
              </a:spcAft>
              <a:buClr>
                <a:srgbClr val="104031"/>
              </a:buClr>
              <a:buSzPts val="2000"/>
              <a:buFont typeface="Verdana"/>
              <a:buChar char="•"/>
              <a:defRPr sz="2000"/>
            </a:lvl8pPr>
            <a:lvl9pPr indent="-355600" lvl="8" marL="4114800" algn="l">
              <a:spcBef>
                <a:spcPts val="400"/>
              </a:spcBef>
              <a:spcAft>
                <a:spcPts val="0"/>
              </a:spcAft>
              <a:buClr>
                <a:srgbClr val="104031"/>
              </a:buClr>
              <a:buSzPts val="2000"/>
              <a:buFont typeface="Verdana"/>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Clr>
                <a:srgbClr val="104031"/>
              </a:buClr>
              <a:buSzPts val="1400"/>
              <a:buFont typeface="Verdana"/>
              <a:buNone/>
              <a:defRPr sz="1400"/>
            </a:lvl1pPr>
            <a:lvl2pPr indent="-228600" lvl="1" marL="914400" algn="l">
              <a:spcBef>
                <a:spcPts val="240"/>
              </a:spcBef>
              <a:spcAft>
                <a:spcPts val="0"/>
              </a:spcAft>
              <a:buClr>
                <a:srgbClr val="104031"/>
              </a:buClr>
              <a:buSzPts val="1200"/>
              <a:buFont typeface="Verdana"/>
              <a:buNone/>
              <a:defRPr sz="1200"/>
            </a:lvl2pPr>
            <a:lvl3pPr indent="-228600" lvl="2" marL="1371600" algn="l">
              <a:spcBef>
                <a:spcPts val="200"/>
              </a:spcBef>
              <a:spcAft>
                <a:spcPts val="0"/>
              </a:spcAft>
              <a:buClr>
                <a:srgbClr val="104031"/>
              </a:buClr>
              <a:buSzPts val="1000"/>
              <a:buFont typeface="Verdana"/>
              <a:buNone/>
              <a:defRPr sz="1000"/>
            </a:lvl3pPr>
            <a:lvl4pPr indent="-228600" lvl="3" marL="1828800" algn="l">
              <a:spcBef>
                <a:spcPts val="180"/>
              </a:spcBef>
              <a:spcAft>
                <a:spcPts val="0"/>
              </a:spcAft>
              <a:buClr>
                <a:srgbClr val="104031"/>
              </a:buClr>
              <a:buSzPts val="900"/>
              <a:buFont typeface="Verdana"/>
              <a:buNone/>
              <a:defRPr sz="900"/>
            </a:lvl4pPr>
            <a:lvl5pPr indent="-228600" lvl="4" marL="2286000" algn="l">
              <a:spcBef>
                <a:spcPts val="180"/>
              </a:spcBef>
              <a:spcAft>
                <a:spcPts val="0"/>
              </a:spcAft>
              <a:buClr>
                <a:srgbClr val="104031"/>
              </a:buClr>
              <a:buSzPts val="900"/>
              <a:buFont typeface="Verdana"/>
              <a:buNone/>
              <a:defRPr sz="900"/>
            </a:lvl5pPr>
            <a:lvl6pPr indent="-228600" lvl="5" marL="2743200" algn="l">
              <a:spcBef>
                <a:spcPts val="180"/>
              </a:spcBef>
              <a:spcAft>
                <a:spcPts val="0"/>
              </a:spcAft>
              <a:buClr>
                <a:srgbClr val="104031"/>
              </a:buClr>
              <a:buSzPts val="900"/>
              <a:buFont typeface="Verdana"/>
              <a:buNone/>
              <a:defRPr sz="900"/>
            </a:lvl6pPr>
            <a:lvl7pPr indent="-228600" lvl="6" marL="3200400" algn="l">
              <a:spcBef>
                <a:spcPts val="180"/>
              </a:spcBef>
              <a:spcAft>
                <a:spcPts val="0"/>
              </a:spcAft>
              <a:buClr>
                <a:srgbClr val="104031"/>
              </a:buClr>
              <a:buSzPts val="900"/>
              <a:buFont typeface="Verdana"/>
              <a:buNone/>
              <a:defRPr sz="900"/>
            </a:lvl7pPr>
            <a:lvl8pPr indent="-228600" lvl="7" marL="3657600" algn="l">
              <a:spcBef>
                <a:spcPts val="180"/>
              </a:spcBef>
              <a:spcAft>
                <a:spcPts val="0"/>
              </a:spcAft>
              <a:buClr>
                <a:srgbClr val="104031"/>
              </a:buClr>
              <a:buSzPts val="900"/>
              <a:buFont typeface="Verdana"/>
              <a:buNone/>
              <a:defRPr sz="900"/>
            </a:lvl8pPr>
            <a:lvl9pPr indent="-228600" lvl="8" marL="4114800" algn="l">
              <a:spcBef>
                <a:spcPts val="180"/>
              </a:spcBef>
              <a:spcAft>
                <a:spcPts val="0"/>
              </a:spcAft>
              <a:buClr>
                <a:srgbClr val="104031"/>
              </a:buClr>
              <a:buSzPts val="900"/>
              <a:buFont typeface="Verdana"/>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含標題的圖片"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lstStyle>
            <a:lvl1pPr lvl="0" marR="0" rtl="0" algn="l">
              <a:spcBef>
                <a:spcPts val="640"/>
              </a:spcBef>
              <a:spcAft>
                <a:spcPts val="0"/>
              </a:spcAft>
              <a:buClr>
                <a:srgbClr val="104031"/>
              </a:buClr>
              <a:buSzPts val="3200"/>
              <a:buFont typeface="Verdana"/>
              <a:buNone/>
              <a:defRPr b="0" i="0" sz="3200" u="none" cap="none" strike="noStrike">
                <a:solidFill>
                  <a:srgbClr val="104031"/>
                </a:solidFill>
                <a:latin typeface="Verdana"/>
                <a:ea typeface="Verdana"/>
                <a:cs typeface="Verdana"/>
                <a:sym typeface="Verdana"/>
              </a:defRPr>
            </a:lvl1pPr>
            <a:lvl2pPr lvl="1" marR="0" rtl="0" algn="l">
              <a:spcBef>
                <a:spcPts val="560"/>
              </a:spcBef>
              <a:spcAft>
                <a:spcPts val="0"/>
              </a:spcAft>
              <a:buClr>
                <a:srgbClr val="104031"/>
              </a:buClr>
              <a:buSzPts val="2800"/>
              <a:buFont typeface="Verdana"/>
              <a:buNone/>
              <a:defRPr b="0" i="0" sz="2800" u="none" cap="none" strike="noStrike">
                <a:solidFill>
                  <a:srgbClr val="104031"/>
                </a:solidFill>
                <a:latin typeface="Verdana"/>
                <a:ea typeface="Verdana"/>
                <a:cs typeface="Verdana"/>
                <a:sym typeface="Verdana"/>
              </a:defRPr>
            </a:lvl2pPr>
            <a:lvl3pPr lvl="2" marR="0" rtl="0" algn="l">
              <a:spcBef>
                <a:spcPts val="480"/>
              </a:spcBef>
              <a:spcAft>
                <a:spcPts val="0"/>
              </a:spcAft>
              <a:buClr>
                <a:srgbClr val="104031"/>
              </a:buClr>
              <a:buSzPts val="2400"/>
              <a:buFont typeface="Verdana"/>
              <a:buNone/>
              <a:defRPr b="0" i="0" sz="2400" u="none" cap="none" strike="noStrike">
                <a:solidFill>
                  <a:srgbClr val="104031"/>
                </a:solidFill>
                <a:latin typeface="Verdana"/>
                <a:ea typeface="Verdana"/>
                <a:cs typeface="Verdana"/>
                <a:sym typeface="Verdana"/>
              </a:defRPr>
            </a:lvl3pPr>
            <a:lvl4pPr lvl="3"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4pPr>
            <a:lvl5pPr lvl="4"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5pPr>
            <a:lvl6pPr lvl="5"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6pPr>
            <a:lvl7pPr lvl="6"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7pPr>
            <a:lvl8pPr lvl="7"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8pPr>
            <a:lvl9pPr lvl="8" marR="0" rtl="0" algn="l">
              <a:spcBef>
                <a:spcPts val="400"/>
              </a:spcBef>
              <a:spcAft>
                <a:spcPts val="0"/>
              </a:spcAft>
              <a:buClr>
                <a:srgbClr val="104031"/>
              </a:buClr>
              <a:buSzPts val="2000"/>
              <a:buFont typeface="Verdana"/>
              <a:buNone/>
              <a:defRPr b="0" i="0" sz="2000" u="none" cap="none" strike="noStrike">
                <a:solidFill>
                  <a:srgbClr val="104031"/>
                </a:solidFill>
                <a:latin typeface="Verdana"/>
                <a:ea typeface="Verdana"/>
                <a:cs typeface="Verdana"/>
                <a:sym typeface="Verdana"/>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lstStyle>
            <a:lvl1pPr indent="-228600" lvl="0" marL="457200" algn="l">
              <a:spcBef>
                <a:spcPts val="280"/>
              </a:spcBef>
              <a:spcAft>
                <a:spcPts val="0"/>
              </a:spcAft>
              <a:buClr>
                <a:srgbClr val="104031"/>
              </a:buClr>
              <a:buSzPts val="1400"/>
              <a:buFont typeface="Verdana"/>
              <a:buNone/>
              <a:defRPr sz="1400"/>
            </a:lvl1pPr>
            <a:lvl2pPr indent="-228600" lvl="1" marL="914400" algn="l">
              <a:spcBef>
                <a:spcPts val="240"/>
              </a:spcBef>
              <a:spcAft>
                <a:spcPts val="0"/>
              </a:spcAft>
              <a:buClr>
                <a:srgbClr val="104031"/>
              </a:buClr>
              <a:buSzPts val="1200"/>
              <a:buFont typeface="Verdana"/>
              <a:buNone/>
              <a:defRPr sz="1200"/>
            </a:lvl2pPr>
            <a:lvl3pPr indent="-228600" lvl="2" marL="1371600" algn="l">
              <a:spcBef>
                <a:spcPts val="200"/>
              </a:spcBef>
              <a:spcAft>
                <a:spcPts val="0"/>
              </a:spcAft>
              <a:buClr>
                <a:srgbClr val="104031"/>
              </a:buClr>
              <a:buSzPts val="1000"/>
              <a:buFont typeface="Verdana"/>
              <a:buNone/>
              <a:defRPr sz="1000"/>
            </a:lvl3pPr>
            <a:lvl4pPr indent="-228600" lvl="3" marL="1828800" algn="l">
              <a:spcBef>
                <a:spcPts val="180"/>
              </a:spcBef>
              <a:spcAft>
                <a:spcPts val="0"/>
              </a:spcAft>
              <a:buClr>
                <a:srgbClr val="104031"/>
              </a:buClr>
              <a:buSzPts val="900"/>
              <a:buFont typeface="Verdana"/>
              <a:buNone/>
              <a:defRPr sz="900"/>
            </a:lvl4pPr>
            <a:lvl5pPr indent="-228600" lvl="4" marL="2286000" algn="l">
              <a:spcBef>
                <a:spcPts val="180"/>
              </a:spcBef>
              <a:spcAft>
                <a:spcPts val="0"/>
              </a:spcAft>
              <a:buClr>
                <a:srgbClr val="104031"/>
              </a:buClr>
              <a:buSzPts val="900"/>
              <a:buFont typeface="Verdana"/>
              <a:buNone/>
              <a:defRPr sz="900"/>
            </a:lvl5pPr>
            <a:lvl6pPr indent="-228600" lvl="5" marL="2743200" algn="l">
              <a:spcBef>
                <a:spcPts val="180"/>
              </a:spcBef>
              <a:spcAft>
                <a:spcPts val="0"/>
              </a:spcAft>
              <a:buClr>
                <a:srgbClr val="104031"/>
              </a:buClr>
              <a:buSzPts val="900"/>
              <a:buFont typeface="Verdana"/>
              <a:buNone/>
              <a:defRPr sz="900"/>
            </a:lvl6pPr>
            <a:lvl7pPr indent="-228600" lvl="6" marL="3200400" algn="l">
              <a:spcBef>
                <a:spcPts val="180"/>
              </a:spcBef>
              <a:spcAft>
                <a:spcPts val="0"/>
              </a:spcAft>
              <a:buClr>
                <a:srgbClr val="104031"/>
              </a:buClr>
              <a:buSzPts val="900"/>
              <a:buFont typeface="Verdana"/>
              <a:buNone/>
              <a:defRPr sz="900"/>
            </a:lvl7pPr>
            <a:lvl8pPr indent="-228600" lvl="7" marL="3657600" algn="l">
              <a:spcBef>
                <a:spcPts val="180"/>
              </a:spcBef>
              <a:spcAft>
                <a:spcPts val="0"/>
              </a:spcAft>
              <a:buClr>
                <a:srgbClr val="104031"/>
              </a:buClr>
              <a:buSzPts val="900"/>
              <a:buFont typeface="Verdana"/>
              <a:buNone/>
              <a:defRPr sz="900"/>
            </a:lvl8pPr>
            <a:lvl9pPr indent="-228600" lvl="8" marL="4114800" algn="l">
              <a:spcBef>
                <a:spcPts val="180"/>
              </a:spcBef>
              <a:spcAft>
                <a:spcPts val="0"/>
              </a:spcAft>
              <a:buClr>
                <a:srgbClr val="104031"/>
              </a:buClr>
              <a:buSzPts val="900"/>
              <a:buFont typeface="Verdana"/>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0C3226"/>
                </a:solidFill>
                <a:latin typeface="Verdana"/>
                <a:ea typeface="Verdana"/>
                <a:cs typeface="Verdana"/>
                <a:sym typeface="Verdana"/>
              </a:defRPr>
            </a:lvl1pPr>
            <a:lvl2pPr indent="0" lvl="1" marL="0" marR="0" algn="r">
              <a:spcBef>
                <a:spcPts val="0"/>
              </a:spcBef>
              <a:spcAft>
                <a:spcPts val="0"/>
              </a:spcAft>
              <a:buNone/>
              <a:defRPr sz="1200">
                <a:solidFill>
                  <a:srgbClr val="0C3226"/>
                </a:solidFill>
                <a:latin typeface="Verdana"/>
                <a:ea typeface="Verdana"/>
                <a:cs typeface="Verdana"/>
                <a:sym typeface="Verdana"/>
              </a:defRPr>
            </a:lvl2pPr>
            <a:lvl3pPr indent="0" lvl="2" marL="0" marR="0" algn="r">
              <a:spcBef>
                <a:spcPts val="0"/>
              </a:spcBef>
              <a:spcAft>
                <a:spcPts val="0"/>
              </a:spcAft>
              <a:buNone/>
              <a:defRPr sz="1200">
                <a:solidFill>
                  <a:srgbClr val="0C3226"/>
                </a:solidFill>
                <a:latin typeface="Verdana"/>
                <a:ea typeface="Verdana"/>
                <a:cs typeface="Verdana"/>
                <a:sym typeface="Verdana"/>
              </a:defRPr>
            </a:lvl3pPr>
            <a:lvl4pPr indent="0" lvl="3" marL="0" marR="0" algn="r">
              <a:spcBef>
                <a:spcPts val="0"/>
              </a:spcBef>
              <a:spcAft>
                <a:spcPts val="0"/>
              </a:spcAft>
              <a:buNone/>
              <a:defRPr sz="1200">
                <a:solidFill>
                  <a:srgbClr val="0C3226"/>
                </a:solidFill>
                <a:latin typeface="Verdana"/>
                <a:ea typeface="Verdana"/>
                <a:cs typeface="Verdana"/>
                <a:sym typeface="Verdana"/>
              </a:defRPr>
            </a:lvl4pPr>
            <a:lvl5pPr indent="0" lvl="4" marL="0" marR="0" algn="r">
              <a:spcBef>
                <a:spcPts val="0"/>
              </a:spcBef>
              <a:spcAft>
                <a:spcPts val="0"/>
              </a:spcAft>
              <a:buNone/>
              <a:defRPr sz="1200">
                <a:solidFill>
                  <a:srgbClr val="0C3226"/>
                </a:solidFill>
                <a:latin typeface="Verdana"/>
                <a:ea typeface="Verdana"/>
                <a:cs typeface="Verdana"/>
                <a:sym typeface="Verdana"/>
              </a:defRPr>
            </a:lvl5pPr>
            <a:lvl6pPr indent="0" lvl="5" marL="0" marR="0" algn="r">
              <a:spcBef>
                <a:spcPts val="0"/>
              </a:spcBef>
              <a:spcAft>
                <a:spcPts val="0"/>
              </a:spcAft>
              <a:buNone/>
              <a:defRPr sz="1200">
                <a:solidFill>
                  <a:srgbClr val="0C3226"/>
                </a:solidFill>
                <a:latin typeface="Verdana"/>
                <a:ea typeface="Verdana"/>
                <a:cs typeface="Verdana"/>
                <a:sym typeface="Verdana"/>
              </a:defRPr>
            </a:lvl6pPr>
            <a:lvl7pPr indent="0" lvl="6" marL="0" marR="0" algn="r">
              <a:spcBef>
                <a:spcPts val="0"/>
              </a:spcBef>
              <a:spcAft>
                <a:spcPts val="0"/>
              </a:spcAft>
              <a:buNone/>
              <a:defRPr sz="1200">
                <a:solidFill>
                  <a:srgbClr val="0C3226"/>
                </a:solidFill>
                <a:latin typeface="Verdana"/>
                <a:ea typeface="Verdana"/>
                <a:cs typeface="Verdana"/>
                <a:sym typeface="Verdana"/>
              </a:defRPr>
            </a:lvl7pPr>
            <a:lvl8pPr indent="0" lvl="7" marL="0" marR="0" algn="r">
              <a:spcBef>
                <a:spcPts val="0"/>
              </a:spcBef>
              <a:spcAft>
                <a:spcPts val="0"/>
              </a:spcAft>
              <a:buNone/>
              <a:defRPr sz="1200">
                <a:solidFill>
                  <a:srgbClr val="0C3226"/>
                </a:solidFill>
                <a:latin typeface="Verdana"/>
                <a:ea typeface="Verdana"/>
                <a:cs typeface="Verdana"/>
                <a:sym typeface="Verdana"/>
              </a:defRPr>
            </a:lvl8pPr>
            <a:lvl9pPr indent="0" lvl="8" marL="0" marR="0" algn="r">
              <a:spcBef>
                <a:spcPts val="0"/>
              </a:spcBef>
              <a:spcAft>
                <a:spcPts val="0"/>
              </a:spcAft>
              <a:buNone/>
              <a:defRPr sz="1200">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2.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1pPr>
            <a:lvl2pPr lvl="1"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2pPr>
            <a:lvl3pPr lvl="2"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3pPr>
            <a:lvl4pPr lvl="3"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4pPr>
            <a:lvl5pPr lvl="4"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5pPr>
            <a:lvl6pPr lvl="5"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6pPr>
            <a:lvl7pPr lvl="6"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7pPr>
            <a:lvl8pPr lvl="7"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8pPr>
            <a:lvl9pPr lvl="8" marR="0" rtl="0" algn="ctr">
              <a:spcBef>
                <a:spcPts val="0"/>
              </a:spcBef>
              <a:spcAft>
                <a:spcPts val="0"/>
              </a:spcAft>
              <a:buSzPts val="1400"/>
              <a:buNone/>
              <a:defRPr b="1" i="0" sz="4400" u="none" cap="none" strike="noStrike">
                <a:solidFill>
                  <a:srgbClr val="00133A"/>
                </a:solidFill>
                <a:latin typeface="Verdana"/>
                <a:ea typeface="Verdana"/>
                <a:cs typeface="Verdana"/>
                <a:sym typeface="Verdana"/>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lstStyle>
            <a:lvl1pPr indent="-431800" lvl="0" marL="457200" marR="0" rtl="0" algn="l">
              <a:spcBef>
                <a:spcPts val="640"/>
              </a:spcBef>
              <a:spcAft>
                <a:spcPts val="0"/>
              </a:spcAft>
              <a:buClr>
                <a:srgbClr val="104031"/>
              </a:buClr>
              <a:buSzPts val="3200"/>
              <a:buFont typeface="Verdana"/>
              <a:buChar char="•"/>
              <a:defRPr b="0" i="0" sz="3200" u="none" cap="none" strike="noStrike">
                <a:solidFill>
                  <a:srgbClr val="104031"/>
                </a:solidFill>
                <a:latin typeface="Verdana"/>
                <a:ea typeface="Verdana"/>
                <a:cs typeface="Verdana"/>
                <a:sym typeface="Verdana"/>
              </a:defRPr>
            </a:lvl1pPr>
            <a:lvl2pPr indent="-406400" lvl="1" marL="914400" marR="0" rtl="0" algn="l">
              <a:spcBef>
                <a:spcPts val="560"/>
              </a:spcBef>
              <a:spcAft>
                <a:spcPts val="0"/>
              </a:spcAft>
              <a:buClr>
                <a:srgbClr val="104031"/>
              </a:buClr>
              <a:buSzPts val="2800"/>
              <a:buFont typeface="Verdana"/>
              <a:buChar char="•"/>
              <a:defRPr b="0" i="0" sz="2800" u="none" cap="none" strike="noStrike">
                <a:solidFill>
                  <a:srgbClr val="104031"/>
                </a:solidFill>
                <a:latin typeface="Verdana"/>
                <a:ea typeface="Verdana"/>
                <a:cs typeface="Verdana"/>
                <a:sym typeface="Verdana"/>
              </a:defRPr>
            </a:lvl2pPr>
            <a:lvl3pPr indent="-381000" lvl="2" marL="1371600" marR="0" rtl="0" algn="l">
              <a:spcBef>
                <a:spcPts val="480"/>
              </a:spcBef>
              <a:spcAft>
                <a:spcPts val="0"/>
              </a:spcAft>
              <a:buClr>
                <a:srgbClr val="104031"/>
              </a:buClr>
              <a:buSzPts val="2400"/>
              <a:buFont typeface="Verdana"/>
              <a:buChar char="•"/>
              <a:defRPr b="0" i="0" sz="2400" u="none" cap="none" strike="noStrike">
                <a:solidFill>
                  <a:srgbClr val="104031"/>
                </a:solidFill>
                <a:latin typeface="Verdana"/>
                <a:ea typeface="Verdana"/>
                <a:cs typeface="Verdana"/>
                <a:sym typeface="Verdana"/>
              </a:defRPr>
            </a:lvl3pPr>
            <a:lvl4pPr indent="-355600" lvl="3" marL="1828800" marR="0" rtl="0" algn="l">
              <a:spcBef>
                <a:spcPts val="400"/>
              </a:spcBef>
              <a:spcAft>
                <a:spcPts val="0"/>
              </a:spcAft>
              <a:buClr>
                <a:srgbClr val="104031"/>
              </a:buClr>
              <a:buSzPts val="2000"/>
              <a:buFont typeface="Verdana"/>
              <a:buChar char="•"/>
              <a:defRPr b="0" i="0" sz="2000" u="none" cap="none" strike="noStrike">
                <a:solidFill>
                  <a:srgbClr val="104031"/>
                </a:solidFill>
                <a:latin typeface="Verdana"/>
                <a:ea typeface="Verdana"/>
                <a:cs typeface="Verdana"/>
                <a:sym typeface="Verdana"/>
              </a:defRPr>
            </a:lvl4pPr>
            <a:lvl5pPr indent="-355600" lvl="4" marL="2286000" marR="0" rtl="0" algn="l">
              <a:spcBef>
                <a:spcPts val="400"/>
              </a:spcBef>
              <a:spcAft>
                <a:spcPts val="0"/>
              </a:spcAft>
              <a:buClr>
                <a:srgbClr val="104031"/>
              </a:buClr>
              <a:buSzPts val="2000"/>
              <a:buFont typeface="Verdana"/>
              <a:buChar char="•"/>
              <a:defRPr b="0" i="0" sz="2000" u="none" cap="none" strike="noStrike">
                <a:solidFill>
                  <a:srgbClr val="104031"/>
                </a:solidFill>
                <a:latin typeface="Verdana"/>
                <a:ea typeface="Verdana"/>
                <a:cs typeface="Verdana"/>
                <a:sym typeface="Verdana"/>
              </a:defRPr>
            </a:lvl5pPr>
            <a:lvl6pPr indent="-342900" lvl="5" marL="2743200" marR="0" rtl="0" algn="l">
              <a:spcBef>
                <a:spcPts val="360"/>
              </a:spcBef>
              <a:spcAft>
                <a:spcPts val="0"/>
              </a:spcAft>
              <a:buClr>
                <a:srgbClr val="104031"/>
              </a:buClr>
              <a:buSzPts val="1800"/>
              <a:buFont typeface="Verdana"/>
              <a:buChar char="•"/>
              <a:defRPr b="0" i="0" sz="1800" u="none" cap="none" strike="noStrike">
                <a:solidFill>
                  <a:srgbClr val="104031"/>
                </a:solidFill>
                <a:latin typeface="Verdana"/>
                <a:ea typeface="Verdana"/>
                <a:cs typeface="Verdana"/>
                <a:sym typeface="Verdana"/>
              </a:defRPr>
            </a:lvl6pPr>
            <a:lvl7pPr indent="-342900" lvl="6" marL="3200400" marR="0" rtl="0" algn="l">
              <a:spcBef>
                <a:spcPts val="360"/>
              </a:spcBef>
              <a:spcAft>
                <a:spcPts val="0"/>
              </a:spcAft>
              <a:buClr>
                <a:srgbClr val="104031"/>
              </a:buClr>
              <a:buSzPts val="1800"/>
              <a:buFont typeface="Verdana"/>
              <a:buChar char="•"/>
              <a:defRPr b="0" i="0" sz="1800" u="none" cap="none" strike="noStrike">
                <a:solidFill>
                  <a:srgbClr val="104031"/>
                </a:solidFill>
                <a:latin typeface="Verdana"/>
                <a:ea typeface="Verdana"/>
                <a:cs typeface="Verdana"/>
                <a:sym typeface="Verdana"/>
              </a:defRPr>
            </a:lvl7pPr>
            <a:lvl8pPr indent="-330200" lvl="7" marL="3657600" marR="0" rtl="0" algn="l">
              <a:spcBef>
                <a:spcPts val="320"/>
              </a:spcBef>
              <a:spcAft>
                <a:spcPts val="0"/>
              </a:spcAft>
              <a:buClr>
                <a:srgbClr val="104031"/>
              </a:buClr>
              <a:buSzPts val="1600"/>
              <a:buFont typeface="Verdana"/>
              <a:buChar char="•"/>
              <a:defRPr b="0" i="0" sz="1600" u="none" cap="none" strike="noStrike">
                <a:solidFill>
                  <a:srgbClr val="104031"/>
                </a:solidFill>
                <a:latin typeface="Verdana"/>
                <a:ea typeface="Verdana"/>
                <a:cs typeface="Verdana"/>
                <a:sym typeface="Verdana"/>
              </a:defRPr>
            </a:lvl8pPr>
            <a:lvl9pPr indent="-330200" lvl="8" marL="4114800" marR="0" rtl="0" algn="l">
              <a:spcBef>
                <a:spcPts val="320"/>
              </a:spcBef>
              <a:spcAft>
                <a:spcPts val="0"/>
              </a:spcAft>
              <a:buClr>
                <a:srgbClr val="104031"/>
              </a:buClr>
              <a:buSzPts val="1600"/>
              <a:buFont typeface="Verdana"/>
              <a:buChar char="•"/>
              <a:defRPr b="0" i="0" sz="1600" u="none" cap="none" strike="noStrike">
                <a:solidFill>
                  <a:srgbClr val="104031"/>
                </a:solidFill>
                <a:latin typeface="Verdana"/>
                <a:ea typeface="Verdana"/>
                <a:cs typeface="Verdana"/>
                <a:sym typeface="Verdana"/>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0C3226"/>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t" bIns="45700" lIns="91425" spcFirstLastPara="1" rIns="91425" wrap="square" tIns="45700"/>
          <a:lstStyle>
            <a:lvl1pPr lvl="0" marR="0" rtl="0" algn="ctr">
              <a:spcBef>
                <a:spcPts val="0"/>
              </a:spcBef>
              <a:spcAft>
                <a:spcPts val="0"/>
              </a:spcAft>
              <a:buSzPts val="1400"/>
              <a:buNone/>
              <a:defRPr b="0" i="0" sz="1200" u="none" cap="none" strike="noStrike">
                <a:solidFill>
                  <a:srgbClr val="0C3226"/>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0C3226"/>
                </a:solidFill>
                <a:latin typeface="Verdana"/>
                <a:ea typeface="Verdana"/>
                <a:cs typeface="Verdana"/>
                <a:sym typeface="Verdana"/>
              </a:defRPr>
            </a:lvl1pPr>
            <a:lvl2pPr indent="0" lvl="1" marL="0" marR="0" rtl="0" algn="r">
              <a:spcBef>
                <a:spcPts val="0"/>
              </a:spcBef>
              <a:spcAft>
                <a:spcPts val="0"/>
              </a:spcAft>
              <a:buNone/>
              <a:defRPr b="0" i="0" sz="1200" u="none" cap="none" strike="noStrike">
                <a:solidFill>
                  <a:srgbClr val="0C3226"/>
                </a:solidFill>
                <a:latin typeface="Verdana"/>
                <a:ea typeface="Verdana"/>
                <a:cs typeface="Verdana"/>
                <a:sym typeface="Verdana"/>
              </a:defRPr>
            </a:lvl2pPr>
            <a:lvl3pPr indent="0" lvl="2" marL="0" marR="0" rtl="0" algn="r">
              <a:spcBef>
                <a:spcPts val="0"/>
              </a:spcBef>
              <a:spcAft>
                <a:spcPts val="0"/>
              </a:spcAft>
              <a:buNone/>
              <a:defRPr b="0" i="0" sz="1200" u="none" cap="none" strike="noStrike">
                <a:solidFill>
                  <a:srgbClr val="0C3226"/>
                </a:solidFill>
                <a:latin typeface="Verdana"/>
                <a:ea typeface="Verdana"/>
                <a:cs typeface="Verdana"/>
                <a:sym typeface="Verdana"/>
              </a:defRPr>
            </a:lvl3pPr>
            <a:lvl4pPr indent="0" lvl="3" marL="0" marR="0" rtl="0" algn="r">
              <a:spcBef>
                <a:spcPts val="0"/>
              </a:spcBef>
              <a:spcAft>
                <a:spcPts val="0"/>
              </a:spcAft>
              <a:buNone/>
              <a:defRPr b="0" i="0" sz="1200" u="none" cap="none" strike="noStrike">
                <a:solidFill>
                  <a:srgbClr val="0C3226"/>
                </a:solidFill>
                <a:latin typeface="Verdana"/>
                <a:ea typeface="Verdana"/>
                <a:cs typeface="Verdana"/>
                <a:sym typeface="Verdana"/>
              </a:defRPr>
            </a:lvl4pPr>
            <a:lvl5pPr indent="0" lvl="4" marL="0" marR="0" rtl="0" algn="r">
              <a:spcBef>
                <a:spcPts val="0"/>
              </a:spcBef>
              <a:spcAft>
                <a:spcPts val="0"/>
              </a:spcAft>
              <a:buNone/>
              <a:defRPr b="0" i="0" sz="1200" u="none" cap="none" strike="noStrike">
                <a:solidFill>
                  <a:srgbClr val="0C3226"/>
                </a:solidFill>
                <a:latin typeface="Verdana"/>
                <a:ea typeface="Verdana"/>
                <a:cs typeface="Verdana"/>
                <a:sym typeface="Verdana"/>
              </a:defRPr>
            </a:lvl5pPr>
            <a:lvl6pPr indent="0" lvl="5" marL="0" marR="0" rtl="0" algn="r">
              <a:spcBef>
                <a:spcPts val="0"/>
              </a:spcBef>
              <a:spcAft>
                <a:spcPts val="0"/>
              </a:spcAft>
              <a:buNone/>
              <a:defRPr b="0" i="0" sz="1200" u="none" cap="none" strike="noStrike">
                <a:solidFill>
                  <a:srgbClr val="0C3226"/>
                </a:solidFill>
                <a:latin typeface="Verdana"/>
                <a:ea typeface="Verdana"/>
                <a:cs typeface="Verdana"/>
                <a:sym typeface="Verdana"/>
              </a:defRPr>
            </a:lvl6pPr>
            <a:lvl7pPr indent="0" lvl="6" marL="0" marR="0" rtl="0" algn="r">
              <a:spcBef>
                <a:spcPts val="0"/>
              </a:spcBef>
              <a:spcAft>
                <a:spcPts val="0"/>
              </a:spcAft>
              <a:buNone/>
              <a:defRPr b="0" i="0" sz="1200" u="none" cap="none" strike="noStrike">
                <a:solidFill>
                  <a:srgbClr val="0C3226"/>
                </a:solidFill>
                <a:latin typeface="Verdana"/>
                <a:ea typeface="Verdana"/>
                <a:cs typeface="Verdana"/>
                <a:sym typeface="Verdana"/>
              </a:defRPr>
            </a:lvl7pPr>
            <a:lvl8pPr indent="0" lvl="7" marL="0" marR="0" rtl="0" algn="r">
              <a:spcBef>
                <a:spcPts val="0"/>
              </a:spcBef>
              <a:spcAft>
                <a:spcPts val="0"/>
              </a:spcAft>
              <a:buNone/>
              <a:defRPr b="0" i="0" sz="1200" u="none" cap="none" strike="noStrike">
                <a:solidFill>
                  <a:srgbClr val="0C3226"/>
                </a:solidFill>
                <a:latin typeface="Verdana"/>
                <a:ea typeface="Verdana"/>
                <a:cs typeface="Verdana"/>
                <a:sym typeface="Verdana"/>
              </a:defRPr>
            </a:lvl8pPr>
            <a:lvl9pPr indent="0" lvl="8" marL="0" marR="0" rtl="0" algn="r">
              <a:spcBef>
                <a:spcPts val="0"/>
              </a:spcBef>
              <a:spcAft>
                <a:spcPts val="0"/>
              </a:spcAft>
              <a:buNone/>
              <a:defRPr b="0" i="0" sz="1200" u="none" cap="none" strike="noStrike">
                <a:solidFill>
                  <a:srgbClr val="0C3226"/>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docs.cpuc.ca.gov/PUBLISHED/NEWS_RELEASE/141590.ht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docs.cpuc.ca.gov/word_pdf/FINAL_DECISION/128432.pdf" TargetMode="External"/><Relationship Id="rId4" Type="http://schemas.openxmlformats.org/officeDocument/2006/relationships/hyperlink" Target="http://docs.cpuc.ca.gov/word_pdf/AGENDA_RESOLUTION/141513.pdf" TargetMode="External"/><Relationship Id="rId5" Type="http://schemas.openxmlformats.org/officeDocument/2006/relationships/hyperlink" Target="http://www.dsireusa.org/incentives/incentive.cfm?Incentive_Code=CA244F&amp;RE=1&amp;EE=1"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3"/>
          <p:cNvSpPr txBox="1"/>
          <p:nvPr>
            <p:ph type="ctrTitle"/>
          </p:nvPr>
        </p:nvSpPr>
        <p:spPr>
          <a:xfrm>
            <a:off x="179512" y="620688"/>
            <a:ext cx="8715436"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4000"/>
              <a:t>再生能源躉購電價與競標機制的整合</a:t>
            </a:r>
            <a:endParaRPr sz="4000"/>
          </a:p>
        </p:txBody>
      </p:sp>
      <p:sp>
        <p:nvSpPr>
          <p:cNvPr id="89" name="Google Shape;89;p13"/>
          <p:cNvSpPr txBox="1"/>
          <p:nvPr>
            <p:ph idx="1" type="subTitle"/>
          </p:nvPr>
        </p:nvSpPr>
        <p:spPr>
          <a:xfrm>
            <a:off x="1403648" y="2132856"/>
            <a:ext cx="6400800" cy="142876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lt1"/>
              </a:buClr>
              <a:buSzPts val="3200"/>
              <a:buFont typeface="Verdana"/>
              <a:buNone/>
            </a:pPr>
            <a:r>
              <a:rPr lang="en-US"/>
              <a:t>許志義</a:t>
            </a:r>
            <a:endParaRPr/>
          </a:p>
        </p:txBody>
      </p:sp>
      <p:sp>
        <p:nvSpPr>
          <p:cNvPr id="90" name="Google Shape;90;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Google Shape;165;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Intentions of RAM</a:t>
            </a:r>
            <a:endParaRPr/>
          </a:p>
        </p:txBody>
      </p:sp>
      <p:sp>
        <p:nvSpPr>
          <p:cNvPr id="166" name="Google Shape;166;p22"/>
          <p:cNvSpPr/>
          <p:nvPr/>
        </p:nvSpPr>
        <p:spPr>
          <a:xfrm>
            <a:off x="323528" y="1556792"/>
            <a:ext cx="4836086" cy="725413"/>
          </a:xfrm>
          <a:prstGeom prst="roundRect">
            <a:avLst>
              <a:gd fmla="val 16667" name="adj"/>
            </a:avLst>
          </a:prstGeom>
          <a:gradFill>
            <a:gsLst>
              <a:gs pos="0">
                <a:srgbClr val="00FF68"/>
              </a:gs>
              <a:gs pos="50000">
                <a:srgbClr val="00D156"/>
              </a:gs>
              <a:gs pos="100000">
                <a:srgbClr val="00FF68"/>
              </a:gs>
            </a:gsLst>
            <a:lin ang="5400000" scaled="0"/>
          </a:grad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lang="en-US" sz="1800">
                <a:solidFill>
                  <a:schemeClr val="lt1"/>
                </a:solidFill>
                <a:latin typeface="Arial"/>
                <a:ea typeface="Arial"/>
                <a:cs typeface="Arial"/>
                <a:sym typeface="Arial"/>
              </a:rPr>
              <a:t>Reduced Transaction Costs</a:t>
            </a:r>
            <a:endParaRPr sz="1800">
              <a:solidFill>
                <a:schemeClr val="lt1"/>
              </a:solidFill>
              <a:latin typeface="Arial"/>
              <a:ea typeface="Arial"/>
              <a:cs typeface="Arial"/>
              <a:sym typeface="Arial"/>
            </a:endParaRPr>
          </a:p>
        </p:txBody>
      </p:sp>
      <p:sp>
        <p:nvSpPr>
          <p:cNvPr id="167" name="Google Shape;167;p22"/>
          <p:cNvSpPr/>
          <p:nvPr/>
        </p:nvSpPr>
        <p:spPr>
          <a:xfrm>
            <a:off x="2153957" y="2391016"/>
            <a:ext cx="4836086" cy="725413"/>
          </a:xfrm>
          <a:prstGeom prst="rect">
            <a:avLst/>
          </a:prstGeom>
          <a:solidFill>
            <a:schemeClr val="lt1">
              <a:alpha val="89803"/>
            </a:schemeClr>
          </a:solidFill>
          <a:ln cap="flat" cmpd="sng" w="12700">
            <a:solidFill>
              <a:schemeClr val="accent5"/>
            </a:solidFill>
            <a:prstDash val="solid"/>
            <a:round/>
            <a:headEnd len="sm" w="sm" type="none"/>
            <a:tailEnd len="sm" w="sm" type="none"/>
          </a:ln>
        </p:spPr>
        <p:txBody>
          <a:bodyPr anchorCtr="0" anchor="t"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Purchase price is determined by auction and is non-negotiable price.</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Developers would bid at a price close to or slightly higher than cost.</a:t>
            </a:r>
            <a:endParaRPr b="0" i="0" sz="1800" u="none" cap="none" strike="noStrike">
              <a:solidFill>
                <a:schemeClr val="dk1"/>
              </a:solidFill>
              <a:latin typeface="Arial"/>
              <a:ea typeface="Arial"/>
              <a:cs typeface="Arial"/>
              <a:sym typeface="Arial"/>
            </a:endParaRPr>
          </a:p>
        </p:txBody>
      </p:sp>
      <p:sp>
        <p:nvSpPr>
          <p:cNvPr id="168" name="Google Shape;168;p22"/>
          <p:cNvSpPr/>
          <p:nvPr/>
        </p:nvSpPr>
        <p:spPr>
          <a:xfrm>
            <a:off x="323528" y="3225240"/>
            <a:ext cx="4836086" cy="725413"/>
          </a:xfrm>
          <a:prstGeom prst="roundRect">
            <a:avLst>
              <a:gd fmla="val 16667" name="adj"/>
            </a:avLst>
          </a:prstGeom>
          <a:gradFill>
            <a:gsLst>
              <a:gs pos="0">
                <a:srgbClr val="FF4B21"/>
              </a:gs>
              <a:gs pos="50000">
                <a:srgbClr val="DC4325"/>
              </a:gs>
              <a:gs pos="100000">
                <a:srgbClr val="FF4B21"/>
              </a:gs>
            </a:gsLst>
            <a:lin ang="5400000" scaled="0"/>
          </a:grad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lang="en-US" sz="1800">
                <a:solidFill>
                  <a:schemeClr val="lt1"/>
                </a:solidFill>
                <a:latin typeface="Arial"/>
                <a:ea typeface="Arial"/>
                <a:cs typeface="Arial"/>
                <a:sym typeface="Arial"/>
              </a:rPr>
              <a:t>Strengthen Policy Clarity</a:t>
            </a:r>
            <a:endParaRPr sz="1800">
              <a:solidFill>
                <a:schemeClr val="lt1"/>
              </a:solidFill>
              <a:latin typeface="Arial"/>
              <a:ea typeface="Arial"/>
              <a:cs typeface="Arial"/>
              <a:sym typeface="Arial"/>
            </a:endParaRPr>
          </a:p>
        </p:txBody>
      </p:sp>
      <p:sp>
        <p:nvSpPr>
          <p:cNvPr id="169" name="Google Shape;169;p22"/>
          <p:cNvSpPr/>
          <p:nvPr/>
        </p:nvSpPr>
        <p:spPr>
          <a:xfrm>
            <a:off x="2153957" y="4059464"/>
            <a:ext cx="4836086" cy="725413"/>
          </a:xfrm>
          <a:prstGeom prst="rect">
            <a:avLst/>
          </a:prstGeom>
          <a:solidFill>
            <a:schemeClr val="lt1">
              <a:alpha val="89803"/>
            </a:schemeClr>
          </a:solidFill>
          <a:ln cap="flat" cmpd="sng" w="12700">
            <a:solidFill>
              <a:schemeClr val="accent6"/>
            </a:solidFill>
            <a:prstDash val="solid"/>
            <a:round/>
            <a:headEnd len="sm" w="sm" type="none"/>
            <a:tailEnd len="sm" w="sm" type="none"/>
          </a:ln>
        </p:spPr>
        <p:txBody>
          <a:bodyPr anchorCtr="0" anchor="t"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Developers who were awarded bids will sign long-tern contracts with IOUs and electricity generated will be purchased with bid price over a fixed period.</a:t>
            </a:r>
            <a:endParaRPr b="0" i="0" sz="1800" u="none" cap="none" strike="noStrike">
              <a:solidFill>
                <a:schemeClr val="dk1"/>
              </a:solidFill>
              <a:latin typeface="Arial"/>
              <a:ea typeface="Arial"/>
              <a:cs typeface="Arial"/>
              <a:sym typeface="Arial"/>
            </a:endParaRPr>
          </a:p>
        </p:txBody>
      </p:sp>
      <p:sp>
        <p:nvSpPr>
          <p:cNvPr id="170" name="Google Shape;170;p22"/>
          <p:cNvSpPr/>
          <p:nvPr/>
        </p:nvSpPr>
        <p:spPr>
          <a:xfrm>
            <a:off x="323528" y="4893688"/>
            <a:ext cx="4836086" cy="725413"/>
          </a:xfrm>
          <a:prstGeom prst="roundRect">
            <a:avLst>
              <a:gd fmla="val 16667" name="adj"/>
            </a:avLst>
          </a:prstGeom>
          <a:gradFill>
            <a:gsLst>
              <a:gs pos="0">
                <a:srgbClr val="00FF68"/>
              </a:gs>
              <a:gs pos="50000">
                <a:srgbClr val="00D156"/>
              </a:gs>
              <a:gs pos="100000">
                <a:srgbClr val="00FF68"/>
              </a:gs>
            </a:gsLst>
            <a:lin ang="5400000" scaled="0"/>
          </a:grad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lang="en-US" sz="1800">
                <a:solidFill>
                  <a:schemeClr val="lt1"/>
                </a:solidFill>
                <a:latin typeface="Arial"/>
                <a:ea typeface="Arial"/>
                <a:cs typeface="Arial"/>
                <a:sym typeface="Arial"/>
              </a:rPr>
              <a:t>Take Market,Utility,Regulators and Ratepayers into Consideration</a:t>
            </a:r>
            <a:endParaRPr sz="1800">
              <a:solidFill>
                <a:schemeClr val="lt1"/>
              </a:solidFill>
              <a:latin typeface="Arial"/>
              <a:ea typeface="Arial"/>
              <a:cs typeface="Arial"/>
              <a:sym typeface="Arial"/>
            </a:endParaRPr>
          </a:p>
        </p:txBody>
      </p:sp>
      <p:sp>
        <p:nvSpPr>
          <p:cNvPr id="171" name="Google Shape;171;p22"/>
          <p:cNvSpPr/>
          <p:nvPr/>
        </p:nvSpPr>
        <p:spPr>
          <a:xfrm>
            <a:off x="2153957" y="5727912"/>
            <a:ext cx="4836086" cy="725413"/>
          </a:xfrm>
          <a:prstGeom prst="rect">
            <a:avLst/>
          </a:prstGeom>
          <a:solidFill>
            <a:schemeClr val="lt1">
              <a:alpha val="89803"/>
            </a:schemeClr>
          </a:solidFill>
          <a:ln cap="flat" cmpd="sng" w="12700">
            <a:solidFill>
              <a:schemeClr val="accent5"/>
            </a:solidFill>
            <a:prstDash val="solid"/>
            <a:round/>
            <a:headEnd len="sm" w="sm" type="none"/>
            <a:tailEnd len="sm" w="sm" type="none"/>
          </a:ln>
        </p:spPr>
        <p:txBody>
          <a:bodyPr anchorCtr="0" anchor="t"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Avoid administration costs of regularly adjusting prices and related disputes.</a:t>
            </a:r>
            <a:endParaRPr b="0" i="0" sz="1200" u="none" cap="none" strike="noStrike">
              <a:solidFill>
                <a:schemeClr val="dk1"/>
              </a:solidFill>
              <a:latin typeface="Arial"/>
              <a:ea typeface="Arial"/>
              <a:cs typeface="Arial"/>
              <a:sym typeface="Arial"/>
            </a:endParaRPr>
          </a:p>
          <a:p>
            <a:pPr indent="-114300" lvl="1" marL="114300" marR="0" rtl="0" algn="l">
              <a:lnSpc>
                <a:spcPct val="75000"/>
              </a:lnSpc>
              <a:spcBef>
                <a:spcPts val="12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Help California to achieve its RPS target more quickly.</a:t>
            </a:r>
            <a:endParaRPr b="0" i="0" sz="1200" u="none" cap="none" strike="noStrike">
              <a:solidFill>
                <a:schemeClr val="dk1"/>
              </a:solidFill>
              <a:latin typeface="Arial"/>
              <a:ea typeface="Arial"/>
              <a:cs typeface="Arial"/>
              <a:sym typeface="Arial"/>
            </a:endParaRPr>
          </a:p>
          <a:p>
            <a:pPr indent="-114300" lvl="1" marL="114300" marR="0" rtl="0" algn="l">
              <a:lnSpc>
                <a:spcPct val="75000"/>
              </a:lnSpc>
              <a:spcBef>
                <a:spcPts val="12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Encourage developers to offer more efficient generating technologies.</a:t>
            </a:r>
            <a:endParaRPr b="0" i="0" sz="1200" u="none" cap="none" strike="noStrike">
              <a:solidFill>
                <a:schemeClr val="dk1"/>
              </a:solidFill>
              <a:latin typeface="Arial"/>
              <a:ea typeface="Arial"/>
              <a:cs typeface="Arial"/>
              <a:sym typeface="Arial"/>
            </a:endParaRPr>
          </a:p>
          <a:p>
            <a:pPr indent="-114300" lvl="1" marL="114300" marR="0" rtl="0" algn="l">
              <a:lnSpc>
                <a:spcPct val="75000"/>
              </a:lnSpc>
              <a:spcBef>
                <a:spcPts val="12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Rate is more market-oriented and reflecting generating costs.</a:t>
            </a:r>
            <a:endParaRPr b="0" i="0" sz="1200" u="none" cap="none" strike="noStrike">
              <a:solidFill>
                <a:schemeClr val="dk1"/>
              </a:solidFill>
              <a:latin typeface="Arial"/>
              <a:ea typeface="Arial"/>
              <a:cs typeface="Arial"/>
              <a:sym typeface="Arial"/>
            </a:endParaRPr>
          </a:p>
          <a:p>
            <a:pPr indent="-114300" lvl="1" marL="114300" marR="0" rtl="0" algn="l">
              <a:lnSpc>
                <a:spcPct val="75000"/>
              </a:lnSpc>
              <a:spcBef>
                <a:spcPts val="120"/>
              </a:spcBef>
              <a:spcAft>
                <a:spcPts val="0"/>
              </a:spcAft>
              <a:buClr>
                <a:schemeClr val="dk1"/>
              </a:buClr>
              <a:buSzPts val="1400"/>
              <a:buFont typeface="Calibri"/>
              <a:buChar char="•"/>
            </a:pPr>
            <a:r>
              <a:rPr b="0" i="0" lang="en-US" sz="1400" u="none" cap="none" strike="noStrike">
                <a:solidFill>
                  <a:schemeClr val="dk1"/>
                </a:solidFill>
                <a:latin typeface="Calibri"/>
                <a:ea typeface="Calibri"/>
                <a:cs typeface="Calibri"/>
                <a:sym typeface="Calibri"/>
              </a:rPr>
              <a:t>Avoid administration costs for regularly adjusting prices and possible disputes.</a:t>
            </a:r>
            <a:endParaRPr b="0" i="0" sz="1400" u="none" cap="none" strike="noStrike">
              <a:solidFill>
                <a:schemeClr val="dk1"/>
              </a:solidFill>
              <a:latin typeface="Arial"/>
              <a:ea typeface="Arial"/>
              <a:cs typeface="Arial"/>
              <a:sym typeface="Arial"/>
            </a:endParaRPr>
          </a:p>
          <a:p>
            <a:pPr indent="-114300" lvl="1" marL="114300" marR="0" rtl="0" algn="l">
              <a:lnSpc>
                <a:spcPct val="75000"/>
              </a:lnSpc>
              <a:spcBef>
                <a:spcPts val="140"/>
              </a:spcBef>
              <a:spcAft>
                <a:spcPts val="0"/>
              </a:spcAft>
              <a:buClr>
                <a:schemeClr val="dk1"/>
              </a:buClr>
              <a:buSzPts val="1400"/>
              <a:buFont typeface="Calibri"/>
              <a:buChar char="•"/>
            </a:pPr>
            <a:r>
              <a:rPr b="0" i="0" lang="en-US" sz="1400" u="none" cap="none" strike="noStrike">
                <a:solidFill>
                  <a:schemeClr val="dk1"/>
                </a:solidFill>
                <a:latin typeface="Calibri"/>
                <a:ea typeface="Calibri"/>
                <a:cs typeface="Calibri"/>
                <a:sym typeface="Calibri"/>
              </a:rPr>
              <a:t>Independent Evaluators are hired to ascertain cost -competitiveness and project integrity, their comments  are required for CPUC’s approval of bids.</a:t>
            </a:r>
            <a:endParaRPr b="0" i="0" sz="1400" u="none" cap="none" strike="noStrike">
              <a:solidFill>
                <a:schemeClr val="dk1"/>
              </a:solidFill>
              <a:latin typeface="Arial"/>
              <a:ea typeface="Arial"/>
              <a:cs typeface="Arial"/>
              <a:sym typeface="Arial"/>
            </a:endParaRPr>
          </a:p>
          <a:p>
            <a:pPr indent="-114300" lvl="1" marL="114300" marR="0" rtl="0" algn="l">
              <a:lnSpc>
                <a:spcPct val="75000"/>
              </a:lnSpc>
              <a:spcBef>
                <a:spcPts val="140"/>
              </a:spcBef>
              <a:spcAft>
                <a:spcPts val="0"/>
              </a:spcAft>
              <a:buClr>
                <a:schemeClr val="dk1"/>
              </a:buClr>
              <a:buSzPts val="1200"/>
              <a:buFont typeface="Arial"/>
              <a:buChar char="•"/>
            </a:pPr>
            <a:r>
              <a:rPr b="0" i="0" lang="en-US" sz="1200" u="none" cap="none" strike="noStrike">
                <a:solidFill>
                  <a:schemeClr val="dk1"/>
                </a:solidFill>
                <a:latin typeface="Arial"/>
                <a:ea typeface="Arial"/>
                <a:cs typeface="Arial"/>
                <a:sym typeface="Arial"/>
              </a:rPr>
              <a:t>Performance Deposits and Development Deposits are required</a:t>
            </a:r>
            <a:endParaRPr b="0" i="0" sz="1200" u="none" cap="none" strike="noStrike">
              <a:solidFill>
                <a:schemeClr val="dk1"/>
              </a:solidFill>
              <a:latin typeface="Arial"/>
              <a:ea typeface="Arial"/>
              <a:cs typeface="Arial"/>
              <a:sym typeface="Arial"/>
            </a:endParaRPr>
          </a:p>
        </p:txBody>
      </p:sp>
      <p:sp>
        <p:nvSpPr>
          <p:cNvPr id="172" name="Google Shape;172;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Differences between RAM and FIT</a:t>
            </a:r>
            <a:endParaRPr sz="3200"/>
          </a:p>
        </p:txBody>
      </p:sp>
      <p:sp>
        <p:nvSpPr>
          <p:cNvPr id="179" name="Google Shape;179;p23"/>
          <p:cNvSpPr txBox="1"/>
          <p:nvPr>
            <p:ph idx="1" type="body"/>
          </p:nvPr>
        </p:nvSpPr>
        <p:spPr>
          <a:xfrm>
            <a:off x="468313" y="1700213"/>
            <a:ext cx="8496300" cy="4941887"/>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rgbClr val="104031"/>
              </a:buClr>
              <a:buSzPts val="2960"/>
              <a:buFont typeface="Verdana"/>
              <a:buChar char="•"/>
            </a:pPr>
            <a:r>
              <a:rPr lang="en-US" sz="2960"/>
              <a:t>Under RAM，electricity generated from  the same technology could receive different prices while under FIT, they would be purchased with the same price.</a:t>
            </a:r>
            <a:endParaRPr/>
          </a:p>
          <a:p>
            <a:pPr indent="-342900" lvl="0" marL="342900" rtl="0" algn="l">
              <a:lnSpc>
                <a:spcPct val="90000"/>
              </a:lnSpc>
              <a:spcBef>
                <a:spcPts val="592"/>
              </a:spcBef>
              <a:spcAft>
                <a:spcPts val="0"/>
              </a:spcAft>
              <a:buClr>
                <a:srgbClr val="104031"/>
              </a:buClr>
              <a:buSzPts val="2960"/>
              <a:buFont typeface="Verdana"/>
              <a:buChar char="•"/>
            </a:pPr>
            <a:r>
              <a:rPr lang="en-US" sz="2960"/>
              <a:t>Three </a:t>
            </a:r>
            <a:r>
              <a:rPr lang="en-US" sz="2590"/>
              <a:t>IOUs participating in this pilot program (SCE,PG&amp;E,SDG&amp;E) could reject uncompetitive </a:t>
            </a:r>
            <a:endParaRPr/>
          </a:p>
          <a:p>
            <a:pPr indent="-342900" lvl="0" marL="342900" rtl="0" algn="l">
              <a:lnSpc>
                <a:spcPct val="90000"/>
              </a:lnSpc>
              <a:spcBef>
                <a:spcPts val="592"/>
              </a:spcBef>
              <a:spcAft>
                <a:spcPts val="0"/>
              </a:spcAft>
              <a:buClr>
                <a:srgbClr val="104031"/>
              </a:buClr>
              <a:buSzPts val="2590"/>
              <a:buFont typeface="Verdana"/>
              <a:buNone/>
            </a:pPr>
            <a:r>
              <a:rPr lang="en-US" sz="2590"/>
              <a:t>   price or bids susceptible of market manipulation</a:t>
            </a:r>
            <a:r>
              <a:rPr lang="en-US" sz="2960"/>
              <a:t>。</a:t>
            </a:r>
            <a:endParaRPr sz="2960"/>
          </a:p>
          <a:p>
            <a:pPr indent="-342900" lvl="0" marL="342900" rtl="0" algn="l">
              <a:lnSpc>
                <a:spcPct val="90000"/>
              </a:lnSpc>
              <a:spcBef>
                <a:spcPts val="592"/>
              </a:spcBef>
              <a:spcAft>
                <a:spcPts val="0"/>
              </a:spcAft>
              <a:buClr>
                <a:srgbClr val="104031"/>
              </a:buClr>
              <a:buSzPts val="2960"/>
              <a:buFont typeface="Verdana"/>
              <a:buChar char="•"/>
            </a:pPr>
            <a:r>
              <a:rPr lang="en-US" sz="2960"/>
              <a:t>Unsubscribed or subscribed amount dropped out of the program would be left for the next auction.</a:t>
            </a:r>
            <a:endParaRPr sz="2960"/>
          </a:p>
        </p:txBody>
      </p:sp>
      <p:sp>
        <p:nvSpPr>
          <p:cNvPr id="180" name="Google Shape;180;p23"/>
          <p:cNvSpPr txBox="1"/>
          <p:nvPr/>
        </p:nvSpPr>
        <p:spPr>
          <a:xfrm>
            <a:off x="468313" y="6381750"/>
            <a:ext cx="8280400" cy="2762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Verdana"/>
                <a:ea typeface="Verdana"/>
                <a:cs typeface="Verdana"/>
                <a:sym typeface="Verdana"/>
              </a:rPr>
              <a:t>Source: Advise letters from PG&amp;E ,P3.</a:t>
            </a:r>
            <a:endParaRPr sz="1200">
              <a:solidFill>
                <a:schemeClr val="dk1"/>
              </a:solidFill>
              <a:latin typeface="Verdana"/>
              <a:ea typeface="Verdana"/>
              <a:cs typeface="Verdana"/>
              <a:sym typeface="Verdana"/>
            </a:endParaRPr>
          </a:p>
        </p:txBody>
      </p:sp>
      <p:sp>
        <p:nvSpPr>
          <p:cNvPr id="181" name="Google Shape;181;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6" name="Shape 186"/>
        <p:cNvGrpSpPr/>
        <p:nvPr/>
      </p:nvGrpSpPr>
      <p:grpSpPr>
        <a:xfrm>
          <a:off x="0" y="0"/>
          <a:ext cx="0" cy="0"/>
          <a:chOff x="0" y="0"/>
          <a:chExt cx="0" cy="0"/>
        </a:xfrm>
      </p:grpSpPr>
      <p:sp>
        <p:nvSpPr>
          <p:cNvPr id="187" name="Google Shape;187;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Similarities between RAM and FIT</a:t>
            </a:r>
            <a:endParaRPr sz="3200"/>
          </a:p>
        </p:txBody>
      </p:sp>
      <p:sp>
        <p:nvSpPr>
          <p:cNvPr id="188" name="Google Shape;188;p24"/>
          <p:cNvSpPr txBox="1"/>
          <p:nvPr>
            <p:ph idx="1" type="body"/>
          </p:nvPr>
        </p:nvSpPr>
        <p:spPr>
          <a:xfrm>
            <a:off x="250825" y="1557338"/>
            <a:ext cx="8642350" cy="467995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104031"/>
              </a:buClr>
              <a:buSzPts val="3200"/>
              <a:buFont typeface="Verdana"/>
              <a:buChar char="•"/>
            </a:pPr>
            <a:r>
              <a:rPr lang="en-US"/>
              <a:t> </a:t>
            </a:r>
            <a:r>
              <a:rPr lang="en-US" sz="1800"/>
              <a:t>Purchase price could be adjusted by TOD(Time of Delivery) under </a:t>
            </a:r>
            <a:endParaRPr/>
          </a:p>
          <a:p>
            <a:pPr indent="-342900" lvl="0" marL="342900" rtl="0" algn="l">
              <a:spcBef>
                <a:spcPts val="360"/>
              </a:spcBef>
              <a:spcAft>
                <a:spcPts val="0"/>
              </a:spcAft>
              <a:buClr>
                <a:srgbClr val="104031"/>
              </a:buClr>
              <a:buSzPts val="1800"/>
              <a:buFont typeface="Verdana"/>
              <a:buNone/>
            </a:pPr>
            <a:r>
              <a:rPr lang="en-US" sz="1800"/>
              <a:t>      RAM:sellers will be paid the contract price multiplied by applicable </a:t>
            </a:r>
            <a:endParaRPr/>
          </a:p>
          <a:p>
            <a:pPr indent="-342900" lvl="0" marL="342900" rtl="0" algn="l">
              <a:spcBef>
                <a:spcPts val="360"/>
              </a:spcBef>
              <a:spcAft>
                <a:spcPts val="0"/>
              </a:spcAft>
              <a:buClr>
                <a:srgbClr val="104031"/>
              </a:buClr>
              <a:buSzPts val="1800"/>
              <a:buFont typeface="Verdana"/>
              <a:buNone/>
            </a:pPr>
            <a:r>
              <a:rPr lang="en-US" sz="1800"/>
              <a:t>      TOD factor in each hour.</a:t>
            </a:r>
            <a:endParaRPr/>
          </a:p>
          <a:p>
            <a:pPr indent="-342900" lvl="0" marL="342900" rtl="0" algn="l">
              <a:spcBef>
                <a:spcPts val="640"/>
              </a:spcBef>
              <a:spcAft>
                <a:spcPts val="0"/>
              </a:spcAft>
              <a:buClr>
                <a:srgbClr val="104031"/>
              </a:buClr>
              <a:buSzPts val="3200"/>
              <a:buFont typeface="Verdana"/>
              <a:buNone/>
            </a:pPr>
            <a:r>
              <a:t/>
            </a:r>
            <a:endParaRPr/>
          </a:p>
          <a:p>
            <a:pPr indent="-139700" lvl="0" marL="342900" rtl="0" algn="l">
              <a:spcBef>
                <a:spcPts val="640"/>
              </a:spcBef>
              <a:spcAft>
                <a:spcPts val="0"/>
              </a:spcAft>
              <a:buClr>
                <a:srgbClr val="104031"/>
              </a:buClr>
              <a:buSzPts val="3200"/>
              <a:buFont typeface="Noto Sans Symbols"/>
              <a:buNone/>
            </a:pPr>
            <a:r>
              <a:t/>
            </a:r>
            <a:endParaRPr/>
          </a:p>
          <a:p>
            <a:pPr indent="-139700" lvl="0" marL="342900" rtl="0" algn="l">
              <a:spcBef>
                <a:spcPts val="640"/>
              </a:spcBef>
              <a:spcAft>
                <a:spcPts val="0"/>
              </a:spcAft>
              <a:buClr>
                <a:srgbClr val="104031"/>
              </a:buClr>
              <a:buSzPts val="3200"/>
              <a:buFont typeface="Noto Sans Symbols"/>
              <a:buNone/>
            </a:pPr>
            <a:r>
              <a:t/>
            </a:r>
            <a:endParaRPr/>
          </a:p>
          <a:p>
            <a:pPr indent="-342900" lvl="0" marL="342900" rtl="0" algn="l">
              <a:spcBef>
                <a:spcPts val="640"/>
              </a:spcBef>
              <a:spcAft>
                <a:spcPts val="0"/>
              </a:spcAft>
              <a:buClr>
                <a:srgbClr val="104031"/>
              </a:buClr>
              <a:buSzPts val="3200"/>
              <a:buFont typeface="Verdana"/>
              <a:buNone/>
            </a:pPr>
            <a:r>
              <a:t/>
            </a:r>
            <a:endParaRPr/>
          </a:p>
          <a:p>
            <a:pPr indent="-342900" lvl="0" marL="342900" rtl="0" algn="l">
              <a:spcBef>
                <a:spcPts val="640"/>
              </a:spcBef>
              <a:spcAft>
                <a:spcPts val="0"/>
              </a:spcAft>
              <a:buClr>
                <a:srgbClr val="104031"/>
              </a:buClr>
              <a:buSzPts val="3200"/>
              <a:buFont typeface="Verdana"/>
              <a:buNone/>
            </a:pPr>
            <a:r>
              <a:t/>
            </a:r>
            <a:endParaRPr/>
          </a:p>
        </p:txBody>
      </p:sp>
      <p:sp>
        <p:nvSpPr>
          <p:cNvPr id="189" name="Google Shape;189;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90" name="Google Shape;190;p24"/>
          <p:cNvGraphicFramePr/>
          <p:nvPr/>
        </p:nvGraphicFramePr>
        <p:xfrm>
          <a:off x="539750" y="2708275"/>
          <a:ext cx="3000000" cy="3000000"/>
        </p:xfrm>
        <a:graphic>
          <a:graphicData uri="http://schemas.openxmlformats.org/drawingml/2006/table">
            <a:tbl>
              <a:tblPr bandRow="1" firstRow="1">
                <a:noFill/>
                <a:tableStyleId>{42822ABE-F51E-48D8-BB36-0C6384B3261A}</a:tableStyleId>
              </a:tblPr>
              <a:tblGrid>
                <a:gridCol w="2736300"/>
                <a:gridCol w="1800200"/>
                <a:gridCol w="1944225"/>
                <a:gridCol w="1656175"/>
              </a:tblGrid>
              <a:tr h="379500">
                <a:tc gridSpan="4">
                  <a:txBody>
                    <a:bodyPr>
                      <a:noAutofit/>
                    </a:bodyPr>
                    <a:lstStyle/>
                    <a:p>
                      <a:pPr indent="0" lvl="0" marL="0" marR="0" rtl="0" algn="ctr">
                        <a:spcBef>
                          <a:spcPts val="0"/>
                        </a:spcBef>
                        <a:spcAft>
                          <a:spcPts val="0"/>
                        </a:spcAft>
                        <a:buNone/>
                      </a:pPr>
                      <a:r>
                        <a:rPr lang="en-US" sz="1800"/>
                        <a:t>PG&amp;E: TOD Factors</a:t>
                      </a:r>
                      <a:r>
                        <a:rPr lang="en-US" sz="1800"/>
                        <a:t> for Each TOD Period</a:t>
                      </a:r>
                      <a:endParaRPr sz="1800"/>
                    </a:p>
                  </a:txBody>
                  <a:tcPr marT="45725" marB="45725" marR="91450" marL="91450" anchor="ctr"/>
                </a:tc>
                <a:tc hMerge="1"/>
                <a:tc hMerge="1"/>
                <a:tc hMerge="1"/>
              </a:tr>
              <a:tr h="655050">
                <a:tc>
                  <a:txBody>
                    <a:bodyPr>
                      <a:noAutofit/>
                    </a:bodyPr>
                    <a:lstStyle/>
                    <a:p>
                      <a:pPr indent="0" lvl="0" marL="0" marR="0" rtl="0" algn="ctr">
                        <a:spcBef>
                          <a:spcPts val="0"/>
                        </a:spcBef>
                        <a:spcAft>
                          <a:spcPts val="0"/>
                        </a:spcAft>
                        <a:buNone/>
                      </a:pPr>
                      <a:r>
                        <a:rPr lang="en-US" sz="1800"/>
                        <a:t>Period</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1.Super-Peak</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2.Shoulder</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3.Night</a:t>
                      </a:r>
                      <a:endParaRPr sz="1800"/>
                    </a:p>
                  </a:txBody>
                  <a:tcPr marT="45725" marB="45725" marR="91450" marL="91450" anchor="ctr"/>
                </a:tc>
              </a:tr>
              <a:tr h="379500">
                <a:tc>
                  <a:txBody>
                    <a:bodyPr>
                      <a:noAutofit/>
                    </a:bodyPr>
                    <a:lstStyle/>
                    <a:p>
                      <a:pPr indent="0" lvl="0" marL="0" marR="0" rtl="0" algn="l">
                        <a:spcBef>
                          <a:spcPts val="0"/>
                        </a:spcBef>
                        <a:spcAft>
                          <a:spcPts val="0"/>
                        </a:spcAft>
                        <a:buNone/>
                      </a:pPr>
                      <a:r>
                        <a:t/>
                      </a:r>
                      <a:endParaRPr sz="1800"/>
                    </a:p>
                  </a:txBody>
                  <a:tcPr marT="45725" marB="45725" marR="91450" marL="91450"/>
                </a:tc>
                <a:tc>
                  <a:txBody>
                    <a:bodyPr>
                      <a:noAutofit/>
                    </a:bodyPr>
                    <a:lstStyle/>
                    <a:p>
                      <a:pPr indent="0" lvl="0" marL="0" marR="0" rtl="0" algn="l">
                        <a:spcBef>
                          <a:spcPts val="0"/>
                        </a:spcBef>
                        <a:spcAft>
                          <a:spcPts val="0"/>
                        </a:spcAft>
                        <a:buNone/>
                      </a:pPr>
                      <a:r>
                        <a:t/>
                      </a:r>
                      <a:endParaRPr sz="1800"/>
                    </a:p>
                  </a:txBody>
                  <a:tcPr marT="45725" marB="45725" marR="91450" marL="91450"/>
                </a:tc>
                <a:tc>
                  <a:txBody>
                    <a:bodyPr>
                      <a:noAutofit/>
                    </a:bodyPr>
                    <a:lstStyle/>
                    <a:p>
                      <a:pPr indent="0" lvl="0" marL="0" marR="0" rtl="0" algn="l">
                        <a:spcBef>
                          <a:spcPts val="0"/>
                        </a:spcBef>
                        <a:spcAft>
                          <a:spcPts val="0"/>
                        </a:spcAft>
                        <a:buNone/>
                      </a:pPr>
                      <a:r>
                        <a:t/>
                      </a:r>
                      <a:endParaRPr sz="1800"/>
                    </a:p>
                  </a:txBody>
                  <a:tcPr marT="45725" marB="45725" marR="91450" marL="91450"/>
                </a:tc>
                <a:tc>
                  <a:txBody>
                    <a:bodyPr>
                      <a:noAutofit/>
                    </a:bodyPr>
                    <a:lstStyle/>
                    <a:p>
                      <a:pPr indent="0" lvl="0" marL="0" marR="0" rtl="0" algn="l">
                        <a:spcBef>
                          <a:spcPts val="0"/>
                        </a:spcBef>
                        <a:spcAft>
                          <a:spcPts val="0"/>
                        </a:spcAft>
                        <a:buNone/>
                      </a:pPr>
                      <a:r>
                        <a:t/>
                      </a:r>
                      <a:endParaRPr sz="1800"/>
                    </a:p>
                  </a:txBody>
                  <a:tcPr marT="45725" marB="45725" marR="91450" marL="91450"/>
                </a:tc>
              </a:tr>
              <a:tr h="655050">
                <a:tc>
                  <a:txBody>
                    <a:bodyPr>
                      <a:noAutofit/>
                    </a:bodyPr>
                    <a:lstStyle/>
                    <a:p>
                      <a:pPr indent="0" lvl="0" marL="0" marR="0" rtl="0" algn="l">
                        <a:spcBef>
                          <a:spcPts val="0"/>
                        </a:spcBef>
                        <a:spcAft>
                          <a:spcPts val="0"/>
                        </a:spcAft>
                        <a:buNone/>
                      </a:pPr>
                      <a:r>
                        <a:rPr lang="en-US" sz="1800"/>
                        <a:t>A. June-September</a:t>
                      </a:r>
                      <a:endParaRPr sz="1800"/>
                    </a:p>
                  </a:txBody>
                  <a:tcPr marT="45725" marB="45725" marR="91450" marL="91450"/>
                </a:tc>
                <a:tc>
                  <a:txBody>
                    <a:bodyPr>
                      <a:noAutofit/>
                    </a:bodyPr>
                    <a:lstStyle/>
                    <a:p>
                      <a:pPr indent="0" lvl="0" marL="0" marR="0" rtl="0" algn="ctr">
                        <a:spcBef>
                          <a:spcPts val="0"/>
                        </a:spcBef>
                        <a:spcAft>
                          <a:spcPts val="0"/>
                        </a:spcAft>
                        <a:buNone/>
                      </a:pPr>
                      <a:r>
                        <a:rPr lang="en-US" sz="1800"/>
                        <a:t>2.20490</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1.12237</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0.68988</a:t>
                      </a:r>
                      <a:endParaRPr sz="1800"/>
                    </a:p>
                  </a:txBody>
                  <a:tcPr marT="45725" marB="45725" marR="91450" marL="91450" anchor="ctr"/>
                </a:tc>
              </a:tr>
              <a:tr h="935775">
                <a:tc>
                  <a:txBody>
                    <a:bodyPr>
                      <a:noAutofit/>
                    </a:bodyPr>
                    <a:lstStyle/>
                    <a:p>
                      <a:pPr indent="0" lvl="0" marL="0" marR="0" rtl="0" algn="l">
                        <a:spcBef>
                          <a:spcPts val="0"/>
                        </a:spcBef>
                        <a:spcAft>
                          <a:spcPts val="0"/>
                        </a:spcAft>
                        <a:buNone/>
                      </a:pPr>
                      <a:r>
                        <a:rPr lang="en-US" sz="1800"/>
                        <a:t>B. Oct-Dec,Jan&amp;Feb</a:t>
                      </a:r>
                      <a:endParaRPr sz="1800"/>
                    </a:p>
                  </a:txBody>
                  <a:tcPr marT="45725" marB="45725" marR="91450" marL="91450"/>
                </a:tc>
                <a:tc>
                  <a:txBody>
                    <a:bodyPr>
                      <a:noAutofit/>
                    </a:bodyPr>
                    <a:lstStyle/>
                    <a:p>
                      <a:pPr indent="0" lvl="0" marL="0" marR="0" rtl="0" algn="ctr">
                        <a:spcBef>
                          <a:spcPts val="0"/>
                        </a:spcBef>
                        <a:spcAft>
                          <a:spcPts val="0"/>
                        </a:spcAft>
                        <a:buNone/>
                      </a:pPr>
                      <a:r>
                        <a:rPr lang="en-US" sz="1800"/>
                        <a:t>1.05783</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0.93477</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0.76384</a:t>
                      </a:r>
                      <a:endParaRPr sz="1800"/>
                    </a:p>
                  </a:txBody>
                  <a:tcPr marT="45725" marB="45725" marR="91450" marL="91450" anchor="ctr"/>
                </a:tc>
              </a:tr>
              <a:tr h="379500">
                <a:tc>
                  <a:txBody>
                    <a:bodyPr>
                      <a:noAutofit/>
                    </a:bodyPr>
                    <a:lstStyle/>
                    <a:p>
                      <a:pPr indent="0" lvl="0" marL="0" marR="0" rtl="0" algn="l">
                        <a:spcBef>
                          <a:spcPts val="0"/>
                        </a:spcBef>
                        <a:spcAft>
                          <a:spcPts val="0"/>
                        </a:spcAft>
                        <a:buNone/>
                      </a:pPr>
                      <a:r>
                        <a:rPr lang="en-US" sz="1800"/>
                        <a:t>C. Mar-May</a:t>
                      </a:r>
                      <a:endParaRPr sz="1800"/>
                    </a:p>
                  </a:txBody>
                  <a:tcPr marT="45725" marB="45725" marR="91450" marL="91450"/>
                </a:tc>
                <a:tc>
                  <a:txBody>
                    <a:bodyPr>
                      <a:noAutofit/>
                    </a:bodyPr>
                    <a:lstStyle/>
                    <a:p>
                      <a:pPr indent="0" lvl="0" marL="0" marR="0" rtl="0" algn="ctr">
                        <a:spcBef>
                          <a:spcPts val="0"/>
                        </a:spcBef>
                        <a:spcAft>
                          <a:spcPts val="0"/>
                        </a:spcAft>
                        <a:buNone/>
                      </a:pPr>
                      <a:r>
                        <a:rPr lang="en-US" sz="1800"/>
                        <a:t>1.14588</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0.84634</a:t>
                      </a:r>
                      <a:endParaRPr sz="1800"/>
                    </a:p>
                  </a:txBody>
                  <a:tcPr marT="45725" marB="45725" marR="91450" marL="91450" anchor="ctr"/>
                </a:tc>
                <a:tc>
                  <a:txBody>
                    <a:bodyPr>
                      <a:noAutofit/>
                    </a:bodyPr>
                    <a:lstStyle/>
                    <a:p>
                      <a:pPr indent="0" lvl="0" marL="0" marR="0" rtl="0" algn="ctr">
                        <a:spcBef>
                          <a:spcPts val="0"/>
                        </a:spcBef>
                        <a:spcAft>
                          <a:spcPts val="0"/>
                        </a:spcAft>
                        <a:buNone/>
                      </a:pPr>
                      <a:r>
                        <a:rPr lang="en-US" sz="1800"/>
                        <a:t>0.64235</a:t>
                      </a:r>
                      <a:endParaRPr sz="1800"/>
                    </a:p>
                  </a:txBody>
                  <a:tcPr marT="45725" marB="45725" marR="91450" marL="91450" anchor="ctr"/>
                </a:tc>
              </a:tr>
            </a:tbl>
          </a:graphicData>
        </a:graphic>
      </p:graphicFrame>
      <p:sp>
        <p:nvSpPr>
          <p:cNvPr id="191" name="Google Shape;191;p24"/>
          <p:cNvSpPr txBox="1"/>
          <p:nvPr/>
        </p:nvSpPr>
        <p:spPr>
          <a:xfrm>
            <a:off x="468313" y="6381750"/>
            <a:ext cx="8280400" cy="2762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Verdana"/>
                <a:ea typeface="Verdana"/>
                <a:cs typeface="Verdana"/>
                <a:sym typeface="Verdana"/>
              </a:rPr>
              <a:t>Source: Advise letters from PG&amp;E.</a:t>
            </a:r>
            <a:endParaRPr sz="1200">
              <a:solidFill>
                <a:schemeClr val="dk1"/>
              </a:solidFill>
              <a:latin typeface="Verdana"/>
              <a:ea typeface="Verdana"/>
              <a:cs typeface="Verdana"/>
              <a:sym typeface="Verdan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交易成本：FIT與RAM比較</a:t>
            </a:r>
            <a:endParaRPr/>
          </a:p>
        </p:txBody>
      </p:sp>
      <p:sp>
        <p:nvSpPr>
          <p:cNvPr id="197" name="Google Shape;197;p25"/>
          <p:cNvSpPr/>
          <p:nvPr/>
        </p:nvSpPr>
        <p:spPr>
          <a:xfrm>
            <a:off x="467544" y="1772816"/>
            <a:ext cx="3827452" cy="2105099"/>
          </a:xfrm>
          <a:prstGeom prst="roundRect">
            <a:avLst>
              <a:gd fmla="val 16667" name="adj"/>
            </a:avLst>
          </a:prstGeom>
          <a:gradFill>
            <a:gsLst>
              <a:gs pos="0">
                <a:srgbClr val="FFA900"/>
              </a:gs>
              <a:gs pos="50000">
                <a:srgbClr val="FF8A00"/>
              </a:gs>
              <a:gs pos="100000">
                <a:srgbClr val="FFA900"/>
              </a:gs>
            </a:gsLst>
            <a:lin ang="5400000" scaled="0"/>
          </a:gradFill>
          <a:ln>
            <a:noFill/>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US" sz="1800">
                <a:solidFill>
                  <a:schemeClr val="lt1"/>
                </a:solidFill>
                <a:latin typeface="Arial"/>
                <a:ea typeface="Arial"/>
                <a:cs typeface="Arial"/>
                <a:sym typeface="Arial"/>
              </a:rPr>
              <a:t>FIT</a:t>
            </a:r>
            <a:endParaRPr sz="1800">
              <a:solidFill>
                <a:schemeClr val="lt1"/>
              </a:solidFill>
              <a:latin typeface="Arial"/>
              <a:ea typeface="Arial"/>
              <a:cs typeface="Arial"/>
              <a:sym typeface="Arial"/>
            </a:endParaRPr>
          </a:p>
        </p:txBody>
      </p:sp>
      <p:sp>
        <p:nvSpPr>
          <p:cNvPr id="198" name="Google Shape;198;p25"/>
          <p:cNvSpPr/>
          <p:nvPr/>
        </p:nvSpPr>
        <p:spPr>
          <a:xfrm rot="5400000">
            <a:off x="5156172" y="911640"/>
            <a:ext cx="2105099" cy="3827452"/>
          </a:xfrm>
          <a:prstGeom prst="round2SameRect">
            <a:avLst>
              <a:gd fmla="val 16667" name="adj1"/>
              <a:gd fmla="val 0" name="adj2"/>
            </a:avLst>
          </a:prstGeom>
          <a:solidFill>
            <a:srgbClr val="FADFCB">
              <a:alpha val="89803"/>
            </a:srgbClr>
          </a:solidFill>
          <a:ln cap="flat" cmpd="sng" w="12700">
            <a:solidFill>
              <a:srgbClr val="FADFCB">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25"/>
          <p:cNvSpPr txBox="1"/>
          <p:nvPr/>
        </p:nvSpPr>
        <p:spPr>
          <a:xfrm>
            <a:off x="4294973" y="1875564"/>
            <a:ext cx="3724690" cy="1899574"/>
          </a:xfrm>
          <a:prstGeom prst="rect">
            <a:avLst/>
          </a:prstGeom>
          <a:noFill/>
          <a:ln>
            <a:noFill/>
          </a:ln>
        </p:spPr>
        <p:txBody>
          <a:bodyPr anchorCtr="0" anchor="ctr"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行政、監督管制成本高</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小用戶價格搜尋成本高</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技術進步快，無適當參考價格</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一般用戶難分析回收期限</a:t>
            </a:r>
            <a:endParaRPr b="0" i="0" sz="1800" u="none" cap="none" strike="noStrike">
              <a:solidFill>
                <a:schemeClr val="dk1"/>
              </a:solidFill>
              <a:latin typeface="Arial"/>
              <a:ea typeface="Arial"/>
              <a:cs typeface="Arial"/>
              <a:sym typeface="Arial"/>
            </a:endParaRPr>
          </a:p>
        </p:txBody>
      </p:sp>
      <p:sp>
        <p:nvSpPr>
          <p:cNvPr id="200" name="Google Shape;200;p25"/>
          <p:cNvSpPr/>
          <p:nvPr/>
        </p:nvSpPr>
        <p:spPr>
          <a:xfrm>
            <a:off x="467544" y="4193679"/>
            <a:ext cx="3827452" cy="2105099"/>
          </a:xfrm>
          <a:prstGeom prst="roundRect">
            <a:avLst>
              <a:gd fmla="val 16667" name="adj"/>
            </a:avLst>
          </a:prstGeom>
          <a:gradFill>
            <a:gsLst>
              <a:gs pos="0">
                <a:srgbClr val="00F9FF"/>
              </a:gs>
              <a:gs pos="50000">
                <a:srgbClr val="00C3F0"/>
              </a:gs>
              <a:gs pos="100000">
                <a:srgbClr val="00F9FF"/>
              </a:gs>
            </a:gsLst>
            <a:lin ang="5400000" scaled="0"/>
          </a:gradFill>
          <a:ln>
            <a:noFill/>
          </a:ln>
        </p:spPr>
        <p:txBody>
          <a:bodyPr anchorCtr="0" anchor="ctr" bIns="45700" lIns="91425" spcFirstLastPara="1" rIns="91425" wrap="square" tIns="45700">
            <a:noAutofit/>
          </a:bodyPr>
          <a:lstStyle/>
          <a:p>
            <a:pPr indent="0" lvl="0" marL="0" marR="0" rtl="0" algn="ctr">
              <a:lnSpc>
                <a:spcPct val="85000"/>
              </a:lnSpc>
              <a:spcBef>
                <a:spcPts val="0"/>
              </a:spcBef>
              <a:spcAft>
                <a:spcPts val="0"/>
              </a:spcAft>
              <a:buNone/>
            </a:pPr>
            <a:r>
              <a:rPr lang="en-US" sz="1800">
                <a:solidFill>
                  <a:schemeClr val="lt1"/>
                </a:solidFill>
                <a:latin typeface="Arial"/>
                <a:ea typeface="Arial"/>
                <a:cs typeface="Arial"/>
                <a:sym typeface="Arial"/>
              </a:rPr>
              <a:t>RAM</a:t>
            </a:r>
            <a:endParaRPr sz="1800">
              <a:solidFill>
                <a:schemeClr val="lt1"/>
              </a:solidFill>
              <a:latin typeface="Arial"/>
              <a:ea typeface="Arial"/>
              <a:cs typeface="Arial"/>
              <a:sym typeface="Arial"/>
            </a:endParaRPr>
          </a:p>
        </p:txBody>
      </p:sp>
      <p:sp>
        <p:nvSpPr>
          <p:cNvPr id="201" name="Google Shape;201;p25"/>
          <p:cNvSpPr/>
          <p:nvPr/>
        </p:nvSpPr>
        <p:spPr>
          <a:xfrm rot="5400000">
            <a:off x="5156172" y="3332503"/>
            <a:ext cx="2105099" cy="3827452"/>
          </a:xfrm>
          <a:prstGeom prst="round2SameRect">
            <a:avLst>
              <a:gd fmla="val 16667" name="adj1"/>
              <a:gd fmla="val 0" name="adj2"/>
            </a:avLst>
          </a:prstGeom>
          <a:solidFill>
            <a:srgbClr val="CAE7F1">
              <a:alpha val="89803"/>
            </a:srgbClr>
          </a:solidFill>
          <a:ln cap="flat" cmpd="sng" w="12700">
            <a:solidFill>
              <a:srgbClr val="CAE7F1">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25"/>
          <p:cNvSpPr txBox="1"/>
          <p:nvPr/>
        </p:nvSpPr>
        <p:spPr>
          <a:xfrm>
            <a:off x="4294973" y="4296439"/>
            <a:ext cx="3724690" cy="1899574"/>
          </a:xfrm>
          <a:prstGeom prst="rect">
            <a:avLst/>
          </a:prstGeom>
          <a:noFill/>
          <a:ln>
            <a:noFill/>
          </a:ln>
        </p:spPr>
        <p:txBody>
          <a:bodyPr anchorCtr="0" anchor="ctr"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議價成本高</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行政監督管制成本低</a:t>
            </a:r>
            <a:endParaRPr b="0" i="0" sz="1800" u="none" cap="none" strike="noStrike">
              <a:solidFill>
                <a:schemeClr val="dk1"/>
              </a:solidFill>
              <a:latin typeface="Arial"/>
              <a:ea typeface="Arial"/>
              <a:cs typeface="Arial"/>
              <a:sym typeface="Arial"/>
            </a:endParaRPr>
          </a:p>
        </p:txBody>
      </p:sp>
      <p:sp>
        <p:nvSpPr>
          <p:cNvPr id="203" name="Google Shape;203;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Google Shape;209;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FIT和RAM相異處</a:t>
            </a:r>
            <a:endParaRPr/>
          </a:p>
        </p:txBody>
      </p:sp>
      <p:sp>
        <p:nvSpPr>
          <p:cNvPr id="210" name="Google Shape;210;p26"/>
          <p:cNvSpPr/>
          <p:nvPr/>
        </p:nvSpPr>
        <p:spPr>
          <a:xfrm>
            <a:off x="395536" y="1700808"/>
            <a:ext cx="7119886" cy="1067983"/>
          </a:xfrm>
          <a:prstGeom prst="roundRect">
            <a:avLst>
              <a:gd fmla="val 16667" name="adj"/>
            </a:avLst>
          </a:prstGeom>
          <a:gradFill>
            <a:gsLst>
              <a:gs pos="0">
                <a:srgbClr val="4FDE86"/>
              </a:gs>
              <a:gs pos="50000">
                <a:srgbClr val="AEFDC6"/>
              </a:gs>
              <a:gs pos="100000">
                <a:srgbClr val="4FDE86"/>
              </a:gs>
            </a:gsLst>
            <a:lin ang="5400000" scaled="0"/>
          </a:grad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lang="en-US" sz="2000">
                <a:solidFill>
                  <a:schemeClr val="dk1"/>
                </a:solidFill>
                <a:latin typeface="Arial"/>
                <a:ea typeface="Arial"/>
                <a:cs typeface="Arial"/>
                <a:sym typeface="Arial"/>
              </a:rPr>
              <a:t>RAM could achieve "competitive market”</a:t>
            </a:r>
            <a:endParaRPr/>
          </a:p>
          <a:p>
            <a:pPr indent="0" lvl="0" marL="0" marR="0" rtl="0" algn="l">
              <a:lnSpc>
                <a:spcPct val="85000"/>
              </a:lnSpc>
              <a:spcBef>
                <a:spcPts val="400"/>
              </a:spcBef>
              <a:spcAft>
                <a:spcPts val="0"/>
              </a:spcAft>
              <a:buNone/>
            </a:pPr>
            <a:r>
              <a:rPr lang="en-US" sz="2000">
                <a:solidFill>
                  <a:schemeClr val="dk1"/>
                </a:solidFill>
                <a:latin typeface="Arial"/>
                <a:ea typeface="Arial"/>
                <a:cs typeface="Arial"/>
                <a:sym typeface="Arial"/>
              </a:rPr>
              <a:t>And ”reduced transaction costs”</a:t>
            </a:r>
            <a:endParaRPr sz="2000">
              <a:solidFill>
                <a:schemeClr val="dk1"/>
              </a:solidFill>
              <a:latin typeface="Arial"/>
              <a:ea typeface="Arial"/>
              <a:cs typeface="Arial"/>
              <a:sym typeface="Arial"/>
            </a:endParaRPr>
          </a:p>
        </p:txBody>
      </p:sp>
      <p:sp>
        <p:nvSpPr>
          <p:cNvPr id="211" name="Google Shape;211;p26"/>
          <p:cNvSpPr/>
          <p:nvPr/>
        </p:nvSpPr>
        <p:spPr>
          <a:xfrm>
            <a:off x="940049" y="2928988"/>
            <a:ext cx="7119886" cy="1067983"/>
          </a:xfrm>
          <a:prstGeom prst="rect">
            <a:avLst/>
          </a:prstGeom>
          <a:solidFill>
            <a:schemeClr val="lt1">
              <a:alpha val="89803"/>
            </a:schemeClr>
          </a:solidFill>
          <a:ln cap="flat" cmpd="sng" w="12700">
            <a:solidFill>
              <a:schemeClr val="accent5"/>
            </a:solidFill>
            <a:prstDash val="solid"/>
            <a:round/>
            <a:headEnd len="sm" w="sm" type="none"/>
            <a:tailEnd len="sm" w="sm" type="none"/>
          </a:ln>
        </p:spPr>
        <p:txBody>
          <a:bodyPr anchorCtr="0" anchor="t" bIns="45700" lIns="91425" spcFirstLastPara="1" rIns="91425" wrap="square" tIns="45700">
            <a:noAutofit/>
          </a:bodyPr>
          <a:lstStyle/>
          <a:p>
            <a:pPr indent="-152400" lvl="1" marL="114300" marR="0" rtl="0" algn="l">
              <a:lnSpc>
                <a:spcPct val="75000"/>
              </a:lnSpc>
              <a:spcBef>
                <a:spcPts val="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Protection Mechanism：public interests first。</a:t>
            </a:r>
            <a:endParaRPr b="0" i="0" sz="2400" u="none" cap="none" strike="noStrike">
              <a:solidFill>
                <a:schemeClr val="dk1"/>
              </a:solidFill>
              <a:latin typeface="Arial"/>
              <a:ea typeface="Arial"/>
              <a:cs typeface="Arial"/>
              <a:sym typeface="Arial"/>
            </a:endParaRPr>
          </a:p>
        </p:txBody>
      </p:sp>
      <p:sp>
        <p:nvSpPr>
          <p:cNvPr id="212" name="Google Shape;212;p26"/>
          <p:cNvSpPr/>
          <p:nvPr/>
        </p:nvSpPr>
        <p:spPr>
          <a:xfrm>
            <a:off x="395536" y="4157168"/>
            <a:ext cx="7119886" cy="1067983"/>
          </a:xfrm>
          <a:prstGeom prst="roundRect">
            <a:avLst>
              <a:gd fmla="val 16667" name="adj"/>
            </a:avLst>
          </a:prstGeom>
          <a:gradFill>
            <a:gsLst>
              <a:gs pos="0">
                <a:srgbClr val="F6836E"/>
              </a:gs>
              <a:gs pos="50000">
                <a:srgbClr val="FFBEB3"/>
              </a:gs>
              <a:gs pos="100000">
                <a:srgbClr val="F6836E"/>
              </a:gs>
            </a:gsLst>
            <a:lin ang="5400000" scaled="0"/>
          </a:grad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lang="en-US" sz="3200">
                <a:solidFill>
                  <a:schemeClr val="dk1"/>
                </a:solidFill>
                <a:latin typeface="Arial"/>
                <a:ea typeface="Arial"/>
                <a:cs typeface="Arial"/>
                <a:sym typeface="Arial"/>
              </a:rPr>
              <a:t>FIT、RPS併行國家</a:t>
            </a:r>
            <a:endParaRPr sz="3200">
              <a:solidFill>
                <a:schemeClr val="dk1"/>
              </a:solidFill>
              <a:latin typeface="Arial"/>
              <a:ea typeface="Arial"/>
              <a:cs typeface="Arial"/>
              <a:sym typeface="Arial"/>
            </a:endParaRPr>
          </a:p>
        </p:txBody>
      </p:sp>
      <p:sp>
        <p:nvSpPr>
          <p:cNvPr id="213" name="Google Shape;213;p26"/>
          <p:cNvSpPr/>
          <p:nvPr/>
        </p:nvSpPr>
        <p:spPr>
          <a:xfrm>
            <a:off x="940049" y="5385348"/>
            <a:ext cx="7119886" cy="1067983"/>
          </a:xfrm>
          <a:prstGeom prst="rect">
            <a:avLst/>
          </a:prstGeom>
          <a:solidFill>
            <a:schemeClr val="lt1">
              <a:alpha val="89803"/>
            </a:schemeClr>
          </a:solidFill>
          <a:ln cap="flat" cmpd="sng" w="12700">
            <a:solidFill>
              <a:schemeClr val="accent6"/>
            </a:solidFill>
            <a:prstDash val="solid"/>
            <a:round/>
            <a:headEnd len="sm" w="sm" type="none"/>
            <a:tailEnd len="sm" w="sm" type="none"/>
          </a:ln>
        </p:spPr>
        <p:txBody>
          <a:bodyPr anchorCtr="0" anchor="t" bIns="45700" lIns="91425" spcFirstLastPara="1" rIns="91425" wrap="square" tIns="45700">
            <a:noAutofit/>
          </a:bodyPr>
          <a:lstStyle/>
          <a:p>
            <a:pPr indent="-152400" lvl="1" marL="114300" marR="0" rtl="0" algn="l">
              <a:lnSpc>
                <a:spcPct val="75000"/>
              </a:lnSpc>
              <a:spcBef>
                <a:spcPts val="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考量交易成本和規模經濟，小型發電技術適用FIT制度，大型技術適用RPS</a:t>
            </a:r>
            <a:endParaRPr b="0" i="0" sz="2400" u="none" cap="none" strike="noStrike">
              <a:solidFill>
                <a:schemeClr val="dk1"/>
              </a:solidFill>
              <a:latin typeface="Arial"/>
              <a:ea typeface="Arial"/>
              <a:cs typeface="Arial"/>
              <a:sym typeface="Arial"/>
            </a:endParaRPr>
          </a:p>
        </p:txBody>
      </p:sp>
      <p:sp>
        <p:nvSpPr>
          <p:cNvPr id="214" name="Google Shape;214;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8" name="Shape 218"/>
        <p:cNvGrpSpPr/>
        <p:nvPr/>
      </p:nvGrpSpPr>
      <p:grpSpPr>
        <a:xfrm>
          <a:off x="0" y="0"/>
          <a:ext cx="0" cy="0"/>
          <a:chOff x="0" y="0"/>
          <a:chExt cx="0" cy="0"/>
        </a:xfrm>
      </p:grpSpPr>
      <p:sp>
        <p:nvSpPr>
          <p:cNvPr id="219" name="Google Shape;219;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FIT,RPS和RAM制度比較</a:t>
            </a:r>
            <a:endParaRPr/>
          </a:p>
        </p:txBody>
      </p:sp>
      <p:sp>
        <p:nvSpPr>
          <p:cNvPr id="220" name="Google Shape;220;p27"/>
          <p:cNvSpPr txBox="1"/>
          <p:nvPr/>
        </p:nvSpPr>
        <p:spPr>
          <a:xfrm>
            <a:off x="539750" y="6453188"/>
            <a:ext cx="8604250" cy="4619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Verdana"/>
                <a:ea typeface="Verdana"/>
                <a:cs typeface="Verdana"/>
                <a:sym typeface="Verdana"/>
              </a:rPr>
              <a:t>Source:王勤銓(2011)，國際再生能源推廣制度發展及電能躉購制度，臺灣經濟研究月刊第34卷第7期，p49。</a:t>
            </a:r>
            <a:endParaRPr sz="1200">
              <a:solidFill>
                <a:schemeClr val="dk1"/>
              </a:solidFill>
              <a:latin typeface="Verdana"/>
              <a:ea typeface="Verdana"/>
              <a:cs typeface="Verdana"/>
              <a:sym typeface="Verdana"/>
            </a:endParaRPr>
          </a:p>
          <a:p>
            <a:pPr indent="0" lvl="0" marL="0" marR="0" rtl="0" algn="l">
              <a:spcBef>
                <a:spcPts val="0"/>
              </a:spcBef>
              <a:spcAft>
                <a:spcPts val="0"/>
              </a:spcAft>
              <a:buNone/>
            </a:pPr>
            <a:r>
              <a:rPr lang="en-US" sz="1200">
                <a:solidFill>
                  <a:schemeClr val="dk1"/>
                </a:solidFill>
                <a:latin typeface="Verdana"/>
                <a:ea typeface="Verdana"/>
                <a:cs typeface="Verdana"/>
                <a:sym typeface="Verdana"/>
              </a:rPr>
              <a:t>            Decision 10-12-048，</a:t>
            </a:r>
            <a:endParaRPr/>
          </a:p>
        </p:txBody>
      </p:sp>
      <p:graphicFrame>
        <p:nvGraphicFramePr>
          <p:cNvPr id="221" name="Google Shape;221;p27"/>
          <p:cNvGraphicFramePr/>
          <p:nvPr/>
        </p:nvGraphicFramePr>
        <p:xfrm>
          <a:off x="611188" y="1196975"/>
          <a:ext cx="3000000" cy="3000000"/>
        </p:xfrm>
        <a:graphic>
          <a:graphicData uri="http://schemas.openxmlformats.org/drawingml/2006/table">
            <a:tbl>
              <a:tblPr>
                <a:noFill/>
                <a:tableStyleId>{42822ABE-F51E-48D8-BB36-0C6384B3261A}</a:tableStyleId>
              </a:tblPr>
              <a:tblGrid>
                <a:gridCol w="1016000"/>
                <a:gridCol w="1898650"/>
                <a:gridCol w="2103425"/>
                <a:gridCol w="2974975"/>
              </a:tblGrid>
              <a:tr h="155575">
                <a:tc>
                  <a:txBody>
                    <a:bodyPr>
                      <a:noAutofit/>
                    </a:bodyPr>
                    <a:lstStyle/>
                    <a:p>
                      <a:pPr indent="0" lvl="0" marL="0" marR="0" rtl="0" algn="ctr">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項目 </a:t>
                      </a:r>
                      <a:endParaRPr b="0" i="0" sz="12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ctr">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FIT制度 </a:t>
                      </a:r>
                      <a:endParaRPr b="0" i="0" sz="12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ctr">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RPS制度 </a:t>
                      </a:r>
                      <a:endParaRPr b="0" i="0" sz="12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ctr">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RAM </a:t>
                      </a:r>
                      <a:endParaRPr b="0" i="0" sz="1200" u="none" cap="none" strike="noStrike">
                        <a:solidFill>
                          <a:srgbClr val="365F91"/>
                        </a:solidFill>
                        <a:latin typeface="Calibri"/>
                        <a:ea typeface="Calibri"/>
                        <a:cs typeface="Calibri"/>
                        <a:sym typeface="Calibri"/>
                      </a:endParaRPr>
                    </a:p>
                  </a:txBody>
                  <a:tcPr marT="0" marB="0" marR="35050" marL="35050" anchor="ctr">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311150">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再生能源費率決定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政府主導集合產學界意見決定合理躉購費率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價格取決市場供需且需建立電能或REC憑證交易平台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000"/>
                        <a:buFont typeface="Verdana"/>
                        <a:buNone/>
                      </a:pPr>
                      <a:r>
                        <a:rPr b="0" i="0" lang="en-US" sz="1000" u="none" cap="none" strike="noStrike">
                          <a:solidFill>
                            <a:schemeClr val="dk1"/>
                          </a:solidFill>
                          <a:latin typeface="Verdana"/>
                          <a:ea typeface="Verdana"/>
                          <a:cs typeface="Verdana"/>
                          <a:sym typeface="Verdana"/>
                        </a:rPr>
                        <a:t>Bid a price close to or slightly higher than cost </a:t>
                      </a:r>
                      <a:endParaRPr b="0" i="0" sz="1000" u="none" cap="none" strike="noStrike">
                        <a:solidFill>
                          <a:schemeClr val="dk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603250">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再生能源投資風險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業者可掌握每期現金流量，降低營運風險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投資風險受電力市場價格波動影響。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342900" lvl="0" marL="34290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IOUs  purchase electricity with the bid price</a:t>
                      </a:r>
                      <a:endParaRPr/>
                    </a:p>
                    <a:p>
                      <a:pPr indent="-342900" lvl="0" marL="34290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for a fixed period and bidders would sign a </a:t>
                      </a:r>
                      <a:endParaRPr/>
                    </a:p>
                    <a:p>
                      <a:pPr indent="-342900" lvl="0" marL="34290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long-term contract with the IOUs.  </a:t>
                      </a:r>
                      <a:endParaRPr b="0" i="0" sz="1000" u="none" cap="none" strike="noStrike">
                        <a:solidFill>
                          <a:schemeClr val="dk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311150">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電業義務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電業具強制躉購再生能源義務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電業具強制配比再生能源義務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000"/>
                        <a:buFont typeface="Verdana"/>
                        <a:buNone/>
                      </a:pPr>
                      <a:r>
                        <a:rPr b="0" i="0" lang="en-US" sz="1000" u="none" cap="none" strike="noStrike">
                          <a:solidFill>
                            <a:schemeClr val="dk1"/>
                          </a:solidFill>
                          <a:latin typeface="Verdana"/>
                          <a:ea typeface="Verdana"/>
                          <a:cs typeface="Verdana"/>
                          <a:sym typeface="Verdana"/>
                        </a:rPr>
                        <a:t>Certain capacity was required to be purchased through RAM. </a:t>
                      </a:r>
                      <a:endParaRPr b="0" i="0" sz="1000" u="none" cap="none" strike="noStrike">
                        <a:solidFill>
                          <a:schemeClr val="dk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311150">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電力市場適用性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無特殊限制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適用電業自由競爭市場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Competitive generating market</a:t>
                      </a:r>
                      <a:endParaRPr b="0" i="0" sz="1000" u="none" cap="none" strike="noStrike">
                        <a:solidFill>
                          <a:schemeClr val="dk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311150">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電價反應方式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增加成本完全反映至用電戶電費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增加成本依市場機制，由電業與電力消費吸收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Costs would be reflected on bundled consumers. </a:t>
                      </a:r>
                      <a:endParaRPr b="0" i="0" sz="1000" u="none" cap="none" strike="noStrike">
                        <a:solidFill>
                          <a:schemeClr val="dk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r h="2795600">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制度特性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1.按再生能源發電成本訂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定費率。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2.固定費率使業者可掌握每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期現金流量，降低業者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營運風險。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3.利用能量費率及成本標竿，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鼓勵再生能源資源較優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區域及經營效率較佳業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者優先進入市場，並給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予業者提高發電量之誘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因，以提升再生能源經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濟效益。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4.躉購費率定期檢討，據遞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減傾向，引導技術進步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以降低成本。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1.電力市場供需機制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決定收購價格。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2.訂定未達義務罰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則。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3.市場競爭引導技術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進步以降低成本。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4.市場偏好較具經濟 </a:t>
                      </a:r>
                      <a:endParaRPr/>
                    </a:p>
                    <a:p>
                      <a:pPr indent="0" lvl="0" marL="0" marR="0" rtl="0" algn="l">
                        <a:lnSpc>
                          <a:spcPct val="100000"/>
                        </a:lnSpc>
                        <a:spcBef>
                          <a:spcPts val="0"/>
                        </a:spcBef>
                        <a:spcAft>
                          <a:spcPts val="0"/>
                        </a:spcAft>
                        <a:buClr>
                          <a:srgbClr val="000000"/>
                        </a:buClr>
                        <a:buSzPts val="1200"/>
                        <a:buFont typeface="Verdana"/>
                        <a:buNone/>
                      </a:pPr>
                      <a:r>
                        <a:rPr b="0" i="0" lang="en-US" sz="1200" u="none" cap="none" strike="noStrike">
                          <a:solidFill>
                            <a:srgbClr val="000000"/>
                          </a:solidFill>
                          <a:latin typeface="Verdana"/>
                          <a:ea typeface="Verdana"/>
                          <a:cs typeface="Verdana"/>
                          <a:sym typeface="Verdana"/>
                        </a:rPr>
                        <a:t>   效益之再生能源。 </a:t>
                      </a:r>
                      <a:endParaRPr b="0" i="0" sz="1200" u="none" cap="none" strike="noStrike">
                        <a:solidFill>
                          <a:srgbClr val="365F9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c>
                  <a:txBody>
                    <a:bodyPr>
                      <a:noAutofit/>
                    </a:bodyPr>
                    <a:lstStyle/>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1.Market-based and non-negotiable price(contract).</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2.Avoid administration costs for regularly </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   adjusting prices and possible disputes.</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3.Performance and Development Deposits was </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    required  to protect ratepayers and utilities.</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4.Flexibility in constructing its own contracts</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    with some required standard terms.</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5.Independent Evaluators are hired to </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   ascertain cost -competitiveness and project </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   integrity, their comments  are required for </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   CPUC’s approval of bids.</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6.IOUs are generally responsible for </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    monitoring project performance.</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7.Experienced Participants.</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8. Acceptance of  additional voluntary procurement. </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9.Adjustment of Procurement Capacity.</a:t>
                      </a:r>
                      <a:endParaRPr/>
                    </a:p>
                    <a:p>
                      <a:pPr indent="0" lvl="0" marL="0" marR="0" rtl="0" algn="l">
                        <a:lnSpc>
                          <a:spcPct val="100000"/>
                        </a:lnSpc>
                        <a:spcBef>
                          <a:spcPts val="0"/>
                        </a:spcBef>
                        <a:spcAft>
                          <a:spcPts val="0"/>
                        </a:spcAft>
                        <a:buClr>
                          <a:schemeClr val="dk1"/>
                        </a:buClr>
                        <a:buSzPts val="1000"/>
                        <a:buFont typeface="Calibri"/>
                        <a:buNone/>
                      </a:pPr>
                      <a:r>
                        <a:rPr b="0" i="0" lang="en-US" sz="1000" u="none" cap="none" strike="noStrike">
                          <a:solidFill>
                            <a:schemeClr val="dk1"/>
                          </a:solidFill>
                          <a:latin typeface="Calibri"/>
                          <a:ea typeface="Calibri"/>
                          <a:cs typeface="Calibri"/>
                          <a:sym typeface="Calibri"/>
                        </a:rPr>
                        <a:t>    </a:t>
                      </a:r>
                      <a:endParaRPr b="0" i="0" sz="1000" u="none" cap="none" strike="noStrike">
                        <a:solidFill>
                          <a:schemeClr val="dk1"/>
                        </a:solidFill>
                        <a:latin typeface="Calibri"/>
                        <a:ea typeface="Calibri"/>
                        <a:cs typeface="Calibri"/>
                        <a:sym typeface="Calibri"/>
                      </a:endParaRPr>
                    </a:p>
                  </a:txBody>
                  <a:tcPr marT="0" marB="0" marR="35050" marL="35050">
                    <a:lnL cap="flat" cmpd="sng" w="12700">
                      <a:solidFill>
                        <a:srgbClr val="9966FF"/>
                      </a:solidFill>
                      <a:prstDash val="solid"/>
                      <a:round/>
                      <a:headEnd len="sm" w="sm" type="none"/>
                      <a:tailEnd len="sm" w="sm" type="none"/>
                    </a:lnL>
                    <a:lnR cap="flat" cmpd="sng" w="12700">
                      <a:solidFill>
                        <a:srgbClr val="9966FF"/>
                      </a:solidFill>
                      <a:prstDash val="solid"/>
                      <a:round/>
                      <a:headEnd len="sm" w="sm" type="none"/>
                      <a:tailEnd len="sm" w="sm" type="none"/>
                    </a:lnR>
                    <a:lnT cap="flat" cmpd="sng" w="12700">
                      <a:solidFill>
                        <a:srgbClr val="9966FF"/>
                      </a:solidFill>
                      <a:prstDash val="solid"/>
                      <a:round/>
                      <a:headEnd len="sm" w="sm" type="none"/>
                      <a:tailEnd len="sm" w="sm" type="none"/>
                    </a:lnT>
                    <a:lnB cap="flat" cmpd="sng" w="12700">
                      <a:solidFill>
                        <a:srgbClr val="9966FF"/>
                      </a:solidFill>
                      <a:prstDash val="solid"/>
                      <a:round/>
                      <a:headEnd len="sm" w="sm" type="none"/>
                      <a:tailEnd len="sm" w="sm" type="none"/>
                    </a:lnB>
                    <a:solidFill>
                      <a:schemeClr val="lt1"/>
                    </a:solidFill>
                  </a:tcPr>
                </a:tc>
              </a:tr>
            </a:tbl>
          </a:graphicData>
        </a:graphic>
      </p:graphicFrame>
      <p:sp>
        <p:nvSpPr>
          <p:cNvPr id="222" name="Google Shape;222;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sp>
        <p:nvSpPr>
          <p:cNvPr id="228" name="Google Shape;228;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結論</a:t>
            </a:r>
            <a:endParaRPr/>
          </a:p>
        </p:txBody>
      </p:sp>
      <p:sp>
        <p:nvSpPr>
          <p:cNvPr id="229" name="Google Shape;229;p2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rgbClr val="104031"/>
              </a:buClr>
              <a:buSzPts val="2000"/>
              <a:buFont typeface="Verdana"/>
              <a:buChar char="•"/>
            </a:pPr>
            <a:r>
              <a:rPr lang="en-US" sz="2000"/>
              <a:t>再生能源躉購制度vs.競標機制：</a:t>
            </a:r>
            <a:endParaRPr sz="2000"/>
          </a:p>
          <a:p>
            <a:pPr indent="-285750" lvl="1" marL="742950" rtl="0" algn="l">
              <a:lnSpc>
                <a:spcPct val="80000"/>
              </a:lnSpc>
              <a:spcBef>
                <a:spcPts val="320"/>
              </a:spcBef>
              <a:spcAft>
                <a:spcPts val="0"/>
              </a:spcAft>
              <a:buClr>
                <a:srgbClr val="104031"/>
              </a:buClr>
              <a:buSzPts val="1600"/>
              <a:buFont typeface="Noto Sans Symbols"/>
              <a:buChar char="➢"/>
            </a:pPr>
            <a:r>
              <a:rPr lang="en-US" sz="1600"/>
              <a:t>再生能源發展初期，基於政策鼓勵，各國多以FIT躉購制度給予投資者保障。</a:t>
            </a:r>
            <a:endParaRPr sz="1600"/>
          </a:p>
          <a:p>
            <a:pPr indent="-285750" lvl="1" marL="742950" rtl="0" algn="l">
              <a:lnSpc>
                <a:spcPct val="80000"/>
              </a:lnSpc>
              <a:spcBef>
                <a:spcPts val="320"/>
              </a:spcBef>
              <a:spcAft>
                <a:spcPts val="0"/>
              </a:spcAft>
              <a:buClr>
                <a:srgbClr val="104031"/>
              </a:buClr>
              <a:buSzPts val="1600"/>
              <a:buFont typeface="Noto Sans Symbols"/>
              <a:buChar char="➢"/>
            </a:pPr>
            <a:r>
              <a:rPr lang="en-US" sz="1600"/>
              <a:t>隨著再生能源技術進步，發電成本下降，有能力投資者日益增多，RAM競標制度相應而生。</a:t>
            </a:r>
            <a:endParaRPr sz="1600"/>
          </a:p>
          <a:p>
            <a:pPr indent="-285750" lvl="1" marL="742950" rtl="0" algn="l">
              <a:lnSpc>
                <a:spcPct val="80000"/>
              </a:lnSpc>
              <a:spcBef>
                <a:spcPts val="320"/>
              </a:spcBef>
              <a:spcAft>
                <a:spcPts val="0"/>
              </a:spcAft>
              <a:buClr>
                <a:srgbClr val="104031"/>
              </a:buClr>
              <a:buSzPts val="1600"/>
              <a:buFont typeface="Noto Sans Symbols"/>
              <a:buChar char="➢"/>
            </a:pPr>
            <a:r>
              <a:rPr lang="en-US" sz="1600"/>
              <a:t>RAM制度因設有收購上限可避免FIT『爆量』情況之發生，且可降低政府管制行政之交易成本。</a:t>
            </a:r>
            <a:endParaRPr sz="1600"/>
          </a:p>
          <a:p>
            <a:pPr indent="-285750" lvl="1" marL="742950" rtl="0" algn="l">
              <a:lnSpc>
                <a:spcPct val="80000"/>
              </a:lnSpc>
              <a:spcBef>
                <a:spcPts val="320"/>
              </a:spcBef>
              <a:spcAft>
                <a:spcPts val="0"/>
              </a:spcAft>
              <a:buClr>
                <a:srgbClr val="104031"/>
              </a:buClr>
              <a:buSzPts val="1600"/>
              <a:buFont typeface="Noto Sans Symbols"/>
              <a:buChar char="➢"/>
            </a:pPr>
            <a:r>
              <a:rPr lang="en-US" sz="1600"/>
              <a:t>加州RAM競標制度先導計畫(Pilot Program)值得密切關注。</a:t>
            </a:r>
            <a:endParaRPr sz="2000"/>
          </a:p>
          <a:p>
            <a:pPr indent="-342900" lvl="0" marL="342900" rtl="0" algn="l">
              <a:lnSpc>
                <a:spcPct val="80000"/>
              </a:lnSpc>
              <a:spcBef>
                <a:spcPts val="400"/>
              </a:spcBef>
              <a:spcAft>
                <a:spcPts val="0"/>
              </a:spcAft>
              <a:buClr>
                <a:srgbClr val="104031"/>
              </a:buClr>
              <a:buSzPts val="2000"/>
              <a:buFont typeface="Verdana"/>
              <a:buChar char="•"/>
            </a:pPr>
            <a:r>
              <a:rPr lang="en-US" sz="2000"/>
              <a:t>RPS制度vs.RAM制度：</a:t>
            </a:r>
            <a:endParaRPr sz="2000"/>
          </a:p>
          <a:p>
            <a:pPr indent="-342900" lvl="0" marL="342900" rtl="0" algn="l">
              <a:lnSpc>
                <a:spcPct val="80000"/>
              </a:lnSpc>
              <a:spcBef>
                <a:spcPts val="400"/>
              </a:spcBef>
              <a:spcAft>
                <a:spcPts val="0"/>
              </a:spcAft>
              <a:buClr>
                <a:srgbClr val="104031"/>
              </a:buClr>
              <a:buSzPts val="2000"/>
              <a:buFont typeface="Noto Sans Symbols"/>
              <a:buChar char="➢"/>
            </a:pPr>
            <a:r>
              <a:rPr lang="en-US" sz="2000"/>
              <a:t>再生能源收購價格透過市場機制決定，政府干預程度遠低於FIT制度。</a:t>
            </a:r>
            <a:endParaRPr sz="2000"/>
          </a:p>
          <a:p>
            <a:pPr indent="-342900" lvl="0" marL="342900" rtl="0" algn="l">
              <a:lnSpc>
                <a:spcPct val="80000"/>
              </a:lnSpc>
              <a:spcBef>
                <a:spcPts val="400"/>
              </a:spcBef>
              <a:spcAft>
                <a:spcPts val="0"/>
              </a:spcAft>
              <a:buClr>
                <a:srgbClr val="104031"/>
              </a:buClr>
              <a:buSzPts val="2000"/>
              <a:buFont typeface="Noto Sans Symbols"/>
              <a:buChar char="➢"/>
            </a:pPr>
            <a:r>
              <a:rPr lang="en-US" sz="2000"/>
              <a:t>RAM能針對尖離峰不同再生能源發電技術分別進行</a:t>
            </a:r>
            <a:endParaRPr sz="2000"/>
          </a:p>
          <a:p>
            <a:pPr indent="-342900" lvl="0" marL="342900" rtl="0" algn="l">
              <a:lnSpc>
                <a:spcPct val="80000"/>
              </a:lnSpc>
              <a:spcBef>
                <a:spcPts val="360"/>
              </a:spcBef>
              <a:spcAft>
                <a:spcPts val="0"/>
              </a:spcAft>
              <a:buClr>
                <a:srgbClr val="104031"/>
              </a:buClr>
              <a:buSzPts val="1800"/>
              <a:buFont typeface="Verdana"/>
              <a:buChar char="➢"/>
            </a:pPr>
            <a:r>
              <a:rPr lang="en-US" sz="1800"/>
              <a:t>SCE already had 19.4% of electricity generated from renewables in 2011 which is the largest share among 3000 utilities in the U.S.</a:t>
            </a:r>
            <a:endParaRPr/>
          </a:p>
          <a:p>
            <a:pPr indent="-342900" lvl="0" marL="342900" rtl="0" algn="l">
              <a:lnSpc>
                <a:spcPct val="80000"/>
              </a:lnSpc>
              <a:spcBef>
                <a:spcPts val="360"/>
              </a:spcBef>
              <a:spcAft>
                <a:spcPts val="0"/>
              </a:spcAft>
              <a:buClr>
                <a:srgbClr val="104031"/>
              </a:buClr>
              <a:buSzPts val="1800"/>
              <a:buFont typeface="Verdana"/>
              <a:buChar char="➢"/>
            </a:pPr>
            <a:r>
              <a:rPr lang="en-US" sz="1800"/>
              <a:t>Hawaii’s HECO planned to achieve 25%, 40% electricity generated from renewables in 2020 and 2030 respectively.</a:t>
            </a:r>
            <a:endParaRPr/>
          </a:p>
          <a:p>
            <a:pPr indent="-342900" lvl="0" marL="342900" rtl="0" algn="l">
              <a:lnSpc>
                <a:spcPct val="80000"/>
              </a:lnSpc>
              <a:spcBef>
                <a:spcPts val="360"/>
              </a:spcBef>
              <a:spcAft>
                <a:spcPts val="0"/>
              </a:spcAft>
              <a:buClr>
                <a:srgbClr val="104031"/>
              </a:buClr>
              <a:buSzPts val="1800"/>
              <a:buFont typeface="Verdana"/>
              <a:buChar char="➢"/>
            </a:pPr>
            <a:r>
              <a:rPr lang="en-US" sz="1800"/>
              <a:t>Estimated 300 MW new, firm generating capacity would be needed for HECO to replace lost capacity from 4  generating units to be retired in next 10 years and growing load demand with solicitation for proposals planned in 2011.</a:t>
            </a:r>
            <a:endParaRPr/>
          </a:p>
          <a:p>
            <a:pPr indent="-342900" lvl="0" marL="342900" rtl="0" algn="l">
              <a:lnSpc>
                <a:spcPct val="80000"/>
              </a:lnSpc>
              <a:spcBef>
                <a:spcPts val="400"/>
              </a:spcBef>
              <a:spcAft>
                <a:spcPts val="0"/>
              </a:spcAft>
              <a:buClr>
                <a:srgbClr val="104031"/>
              </a:buClr>
              <a:buSzPts val="2000"/>
              <a:buFont typeface="Verdana"/>
              <a:buNone/>
            </a:pPr>
            <a:r>
              <a:t/>
            </a:r>
            <a:endParaRPr sz="2000"/>
          </a:p>
          <a:p>
            <a:pPr indent="-342900" lvl="0" marL="342900" rtl="0" algn="l">
              <a:lnSpc>
                <a:spcPct val="80000"/>
              </a:lnSpc>
              <a:spcBef>
                <a:spcPts val="400"/>
              </a:spcBef>
              <a:spcAft>
                <a:spcPts val="0"/>
              </a:spcAft>
              <a:buClr>
                <a:srgbClr val="104031"/>
              </a:buClr>
              <a:buSzPts val="2000"/>
              <a:buFont typeface="Verdana"/>
              <a:buNone/>
            </a:pPr>
            <a:r>
              <a:rPr lang="en-US" sz="2000"/>
              <a:t>  </a:t>
            </a:r>
            <a:endParaRPr sz="2000"/>
          </a:p>
          <a:p>
            <a:pPr indent="-342900" lvl="0" marL="342900" rtl="0" algn="l">
              <a:lnSpc>
                <a:spcPct val="80000"/>
              </a:lnSpc>
              <a:spcBef>
                <a:spcPts val="160"/>
              </a:spcBef>
              <a:spcAft>
                <a:spcPts val="0"/>
              </a:spcAft>
              <a:buClr>
                <a:srgbClr val="104031"/>
              </a:buClr>
              <a:buSzPts val="800"/>
              <a:buFont typeface="Verdana"/>
              <a:buNone/>
            </a:pPr>
            <a:r>
              <a:t/>
            </a:r>
            <a:endParaRPr sz="800"/>
          </a:p>
        </p:txBody>
      </p:sp>
      <p:sp>
        <p:nvSpPr>
          <p:cNvPr id="230" name="Google Shape;230;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31" name="Google Shape;231;p28"/>
          <p:cNvSpPr/>
          <p:nvPr/>
        </p:nvSpPr>
        <p:spPr>
          <a:xfrm>
            <a:off x="71438" y="6519863"/>
            <a:ext cx="9072562" cy="33813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800">
                <a:solidFill>
                  <a:schemeClr val="dk1"/>
                </a:solidFill>
                <a:latin typeface="Verdana"/>
                <a:ea typeface="Verdana"/>
                <a:cs typeface="Verdana"/>
                <a:sym typeface="Verdana"/>
              </a:rPr>
              <a:t>Source:http://www.heco.com/portal/site/heco/menuitem.508576f78baa14340b4c0610c510b1ca/?vgnextoid=ba878345e6a15110VgnVCM1000005c011bacRCRD&amp;vgnextchannel=3220894ba55bb210VgnVCM1000005c011bacRCRD&amp;vgnextfmt=default</a:t>
            </a:r>
            <a:endParaRPr sz="800">
              <a:solidFill>
                <a:schemeClr val="dk1"/>
              </a:solidFill>
              <a:latin typeface="Verdana"/>
              <a:ea typeface="Verdana"/>
              <a:cs typeface="Verdana"/>
              <a:sym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4" name="Shape 94"/>
        <p:cNvGrpSpPr/>
        <p:nvPr/>
      </p:nvGrpSpPr>
      <p:grpSpPr>
        <a:xfrm>
          <a:off x="0" y="0"/>
          <a:ext cx="0" cy="0"/>
          <a:chOff x="0" y="0"/>
          <a:chExt cx="0" cy="0"/>
        </a:xfrm>
      </p:grpSpPr>
      <p:sp>
        <p:nvSpPr>
          <p:cNvPr id="95" name="Google Shape;95;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t/>
            </a:r>
            <a:endParaRPr/>
          </a:p>
        </p:txBody>
      </p:sp>
      <p:graphicFrame>
        <p:nvGraphicFramePr>
          <p:cNvPr id="96" name="Google Shape;96;p14"/>
          <p:cNvGraphicFramePr/>
          <p:nvPr/>
        </p:nvGraphicFramePr>
        <p:xfrm>
          <a:off x="323850" y="260350"/>
          <a:ext cx="3000000" cy="3000000"/>
        </p:xfrm>
        <a:graphic>
          <a:graphicData uri="http://schemas.openxmlformats.org/drawingml/2006/table">
            <a:tbl>
              <a:tblPr bandRow="1" firstRow="1">
                <a:noFill/>
                <a:tableStyleId>{42822ABE-F51E-48D8-BB36-0C6384B3261A}</a:tableStyleId>
              </a:tblPr>
              <a:tblGrid>
                <a:gridCol w="4752525"/>
                <a:gridCol w="720075"/>
                <a:gridCol w="864100"/>
                <a:gridCol w="936100"/>
                <a:gridCol w="1080125"/>
              </a:tblGrid>
              <a:tr h="504050">
                <a:tc>
                  <a:txBody>
                    <a:bodyPr>
                      <a:noAutofit/>
                    </a:bodyPr>
                    <a:lstStyle/>
                    <a:p>
                      <a:pPr indent="0" lvl="0" marL="0" marR="0" rtl="0" algn="ctr">
                        <a:spcBef>
                          <a:spcPts val="0"/>
                        </a:spcBef>
                        <a:spcAft>
                          <a:spcPts val="0"/>
                        </a:spcAft>
                        <a:buNone/>
                      </a:pPr>
                      <a:r>
                        <a:rPr lang="en-US" sz="1200" u="none" cap="none" strike="noStrike"/>
                        <a:t>Selected Indicators</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u="none" cap="none" strike="noStrike"/>
                        <a:t>Unit</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u="none" cap="none" strike="noStrike"/>
                        <a:t>2008</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u="none" cap="none" strike="noStrike"/>
                        <a:t>2009</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u="none" cap="none" strike="noStrike"/>
                        <a:t>2010</a:t>
                      </a:r>
                      <a:endParaRPr sz="12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tcPr>
                </a:tc>
              </a:tr>
              <a:tr h="432050">
                <a:tc>
                  <a:txBody>
                    <a:bodyPr>
                      <a:noAutofit/>
                    </a:bodyPr>
                    <a:lstStyle/>
                    <a:p>
                      <a:pPr indent="0" lvl="0" marL="0" marR="0" rtl="0" algn="l">
                        <a:spcBef>
                          <a:spcPts val="0"/>
                        </a:spcBef>
                        <a:spcAft>
                          <a:spcPts val="0"/>
                        </a:spcAft>
                        <a:buNone/>
                      </a:pPr>
                      <a:r>
                        <a:rPr lang="en-US" sz="1200" u="none" cap="none" strike="noStrike"/>
                        <a:t>Global new investment in renewable energy</a:t>
                      </a:r>
                      <a:endParaRPr/>
                    </a:p>
                    <a:p>
                      <a:pPr indent="0" lvl="0" marL="0" marR="0" rtl="0" algn="l">
                        <a:spcBef>
                          <a:spcPts val="0"/>
                        </a:spcBef>
                        <a:spcAft>
                          <a:spcPts val="0"/>
                        </a:spcAft>
                        <a:buNone/>
                      </a:pPr>
                      <a:r>
                        <a:rPr lang="en-US" sz="1200"/>
                        <a:t>(annual)</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billion USD</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130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160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211</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Renewable</a:t>
                      </a:r>
                      <a:r>
                        <a:rPr lang="en-US" sz="1200"/>
                        <a:t> power capacity</a:t>
                      </a:r>
                      <a:endParaRPr/>
                    </a:p>
                    <a:p>
                      <a:pPr indent="0" lvl="0" marL="0" marR="0" rtl="0" algn="l">
                        <a:spcBef>
                          <a:spcPts val="0"/>
                        </a:spcBef>
                        <a:spcAft>
                          <a:spcPts val="0"/>
                        </a:spcAft>
                        <a:buNone/>
                      </a:pPr>
                      <a:r>
                        <a:rPr lang="en-US" sz="1200"/>
                        <a:t>(existing, not including hydro)</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200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250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312</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Renewable</a:t>
                      </a:r>
                      <a:r>
                        <a:rPr lang="en-US" sz="1200"/>
                        <a:t> power capacity</a:t>
                      </a:r>
                      <a:endParaRPr/>
                    </a:p>
                    <a:p>
                      <a:pPr indent="0" lvl="0" marL="0" marR="0" rtl="0" algn="l">
                        <a:spcBef>
                          <a:spcPts val="0"/>
                        </a:spcBef>
                        <a:spcAft>
                          <a:spcPts val="0"/>
                        </a:spcAft>
                        <a:buNone/>
                      </a:pPr>
                      <a:r>
                        <a:rPr lang="en-US" sz="1200"/>
                        <a:t>(existing, including hydro)</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1150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1230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1320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Hydropower capacity</a:t>
                      </a:r>
                      <a:endParaRPr/>
                    </a:p>
                    <a:p>
                      <a:pPr indent="0" lvl="0" marL="0" marR="0" rtl="0" algn="l">
                        <a:spcBef>
                          <a:spcPts val="0"/>
                        </a:spcBef>
                        <a:spcAft>
                          <a:spcPts val="0"/>
                        </a:spcAft>
                        <a:buNone/>
                      </a:pPr>
                      <a:r>
                        <a:rPr lang="en-US" sz="1200"/>
                        <a:t>(existing)</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950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980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1010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Wind</a:t>
                      </a:r>
                      <a:r>
                        <a:rPr lang="en-US" sz="1200"/>
                        <a:t> power capacity(existing)</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121</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159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198</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Solar</a:t>
                      </a:r>
                      <a:r>
                        <a:rPr lang="en-US" sz="1200"/>
                        <a:t> PV capacity(existing)</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16</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23</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40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Solar PV</a:t>
                      </a:r>
                      <a:r>
                        <a:rPr lang="en-US" sz="1200"/>
                        <a:t> cell capacity</a:t>
                      </a:r>
                      <a:r>
                        <a:rPr lang="en-US" sz="1200"/>
                        <a:t> (capacity)</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6.9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11</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24</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Solar hot water capacity(existing)</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GW</a:t>
                      </a:r>
                      <a:r>
                        <a:rPr baseline="-25000" lang="en-US" sz="1200"/>
                        <a:t>th</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130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160</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185</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Ethanol production(annual)</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billion liters</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67</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76</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86</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Biodiesel production(annual)</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billion liters</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12</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17</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19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lang="en-US" sz="1200"/>
                        <a:t>Countries with policy targets</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79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89</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96</a:t>
                      </a:r>
                      <a:endParaRPr sz="1200"/>
                    </a:p>
                  </a:txBody>
                  <a:tcPr marT="45725" marB="45725" marR="91450" marL="91450" anchor="ctr">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r h="380825">
                <a:tc>
                  <a:txBody>
                    <a:bodyPr>
                      <a:noAutofit/>
                    </a:bodyPr>
                    <a:lstStyle/>
                    <a:p>
                      <a:pPr indent="0" lvl="0" marL="0" marR="0" rtl="0" algn="l">
                        <a:spcBef>
                          <a:spcPts val="0"/>
                        </a:spcBef>
                        <a:spcAft>
                          <a:spcPts val="0"/>
                        </a:spcAft>
                        <a:buNone/>
                      </a:pPr>
                      <a:r>
                        <a:rPr b="1" lang="en-US" sz="1200">
                          <a:solidFill>
                            <a:srgbClr val="FF0000"/>
                          </a:solidFill>
                        </a:rPr>
                        <a:t>States/provinces/countries</a:t>
                      </a:r>
                      <a:r>
                        <a:rPr b="1" lang="en-US" sz="1200">
                          <a:solidFill>
                            <a:srgbClr val="FF0000"/>
                          </a:solidFill>
                        </a:rPr>
                        <a:t> with feed-in policies＊</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71</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82</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87</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r>
              <a:tr h="380825">
                <a:tc>
                  <a:txBody>
                    <a:bodyPr>
                      <a:noAutofit/>
                    </a:bodyPr>
                    <a:lstStyle/>
                    <a:p>
                      <a:pPr indent="0" lvl="0" marL="0" marR="0" rtl="0" algn="l">
                        <a:spcBef>
                          <a:spcPts val="0"/>
                        </a:spcBef>
                        <a:spcAft>
                          <a:spcPts val="0"/>
                        </a:spcAft>
                        <a:buNone/>
                      </a:pPr>
                      <a:r>
                        <a:rPr b="1" lang="en-US" sz="1200">
                          <a:solidFill>
                            <a:srgbClr val="FF0000"/>
                          </a:solidFill>
                        </a:rPr>
                        <a:t>States/provinces/countries with RPS/quota</a:t>
                      </a:r>
                      <a:r>
                        <a:rPr b="1" lang="en-US" sz="1200">
                          <a:solidFill>
                            <a:srgbClr val="FF0000"/>
                          </a:solidFill>
                        </a:rPr>
                        <a:t> policies</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60</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61</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c>
                  <a:txBody>
                    <a:bodyPr>
                      <a:noAutofit/>
                    </a:bodyPr>
                    <a:lstStyle/>
                    <a:p>
                      <a:pPr indent="0" lvl="0" marL="0" marR="0" rtl="0" algn="ctr">
                        <a:spcBef>
                          <a:spcPts val="0"/>
                        </a:spcBef>
                        <a:spcAft>
                          <a:spcPts val="0"/>
                        </a:spcAft>
                        <a:buNone/>
                      </a:pPr>
                      <a:r>
                        <a:rPr b="1" lang="en-US" sz="1200">
                          <a:solidFill>
                            <a:srgbClr val="FF0000"/>
                          </a:solidFill>
                        </a:rPr>
                        <a:t>63</a:t>
                      </a:r>
                      <a:endParaRPr b="1" sz="1200">
                        <a:solidFill>
                          <a:srgbClr val="FF0000"/>
                        </a:solidFill>
                      </a:endParaRPr>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solidFill>
                      <a:srgbClr val="FFFF00"/>
                    </a:solidFill>
                  </a:tcPr>
                </a:tc>
              </a:tr>
              <a:tr h="380825">
                <a:tc>
                  <a:txBody>
                    <a:bodyPr>
                      <a:noAutofit/>
                    </a:bodyPr>
                    <a:lstStyle/>
                    <a:p>
                      <a:pPr indent="0" lvl="0" marL="0" marR="0" rtl="0" algn="l">
                        <a:spcBef>
                          <a:spcPts val="0"/>
                        </a:spcBef>
                        <a:spcAft>
                          <a:spcPts val="0"/>
                        </a:spcAft>
                        <a:buNone/>
                      </a:pPr>
                      <a:r>
                        <a:rPr lang="en-US" sz="1200"/>
                        <a:t>States/provinces/countries with biofuels mandates</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55</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57</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200"/>
                        <a:t>60</a:t>
                      </a:r>
                      <a:endParaRPr sz="1200"/>
                    </a:p>
                  </a:txBody>
                  <a:tcPr marT="45725" marB="45725" marR="91450" marL="91450">
                    <a:lnL cap="flat" cmpd="sng" w="12700">
                      <a:solidFill>
                        <a:srgbClr val="00B0F0"/>
                      </a:solidFill>
                      <a:prstDash val="solid"/>
                      <a:round/>
                      <a:headEnd len="sm" w="sm" type="none"/>
                      <a:tailEnd len="sm" w="sm" type="none"/>
                    </a:lnL>
                    <a:lnR cap="flat" cmpd="sng" w="12700">
                      <a:solidFill>
                        <a:srgbClr val="00B0F0"/>
                      </a:solidFill>
                      <a:prstDash val="solid"/>
                      <a:round/>
                      <a:headEnd len="sm" w="sm" type="none"/>
                      <a:tailEnd len="sm" w="sm" type="none"/>
                    </a:lnR>
                    <a:lnT cap="flat" cmpd="sng" w="12700">
                      <a:solidFill>
                        <a:srgbClr val="00B0F0"/>
                      </a:solidFill>
                      <a:prstDash val="solid"/>
                      <a:round/>
                      <a:headEnd len="sm" w="sm" type="none"/>
                      <a:tailEnd len="sm" w="sm" type="none"/>
                    </a:lnT>
                    <a:lnB cap="flat" cmpd="sng" w="12700">
                      <a:solidFill>
                        <a:srgbClr val="00B0F0"/>
                      </a:solidFill>
                      <a:prstDash val="solid"/>
                      <a:round/>
                      <a:headEnd len="sm" w="sm" type="none"/>
                      <a:tailEnd len="sm" w="sm" type="none"/>
                    </a:lnB>
                  </a:tcPr>
                </a:tc>
              </a:tr>
            </a:tbl>
          </a:graphicData>
        </a:graphic>
      </p:graphicFrame>
      <p:sp>
        <p:nvSpPr>
          <p:cNvPr id="97" name="Google Shape;97;p14"/>
          <p:cNvSpPr txBox="1"/>
          <p:nvPr/>
        </p:nvSpPr>
        <p:spPr>
          <a:xfrm>
            <a:off x="250825" y="6581775"/>
            <a:ext cx="8569325" cy="27622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0" i="0" lang="en-US" sz="1200" u="none" cap="none" strike="noStrike">
                <a:solidFill>
                  <a:schemeClr val="dk1"/>
                </a:solidFill>
                <a:latin typeface="Verdana"/>
                <a:ea typeface="Verdana"/>
                <a:cs typeface="Verdana"/>
                <a:sym typeface="Verdana"/>
              </a:rPr>
              <a:t>Source:Renewables 2011,Global Status Report,REN 21,P15</a:t>
            </a:r>
            <a:endParaRPr b="0" i="0" sz="1200" u="none" cap="none" strike="noStrike">
              <a:solidFill>
                <a:schemeClr val="dk1"/>
              </a:solidFill>
              <a:latin typeface="Verdana"/>
              <a:ea typeface="Verdana"/>
              <a:cs typeface="Verdana"/>
              <a:sym typeface="Verdana"/>
            </a:endParaRPr>
          </a:p>
        </p:txBody>
      </p:sp>
      <p:sp>
        <p:nvSpPr>
          <p:cNvPr id="98" name="Google Shape;98;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sp>
        <p:nvSpPr>
          <p:cNvPr id="104" name="Google Shape;104;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臺灣再生能源電能躉購費率</a:t>
            </a:r>
            <a:endParaRPr/>
          </a:p>
        </p:txBody>
      </p:sp>
      <p:graphicFrame>
        <p:nvGraphicFramePr>
          <p:cNvPr id="105" name="Google Shape;105;p15"/>
          <p:cNvGraphicFramePr/>
          <p:nvPr/>
        </p:nvGraphicFramePr>
        <p:xfrm>
          <a:off x="250825" y="1196975"/>
          <a:ext cx="3000000" cy="3000000"/>
        </p:xfrm>
        <a:graphic>
          <a:graphicData uri="http://schemas.openxmlformats.org/drawingml/2006/table">
            <a:tbl>
              <a:tblPr bandRow="1" firstRow="1">
                <a:noFill/>
                <a:tableStyleId>{42822ABE-F51E-48D8-BB36-0C6384B3261A}</a:tableStyleId>
              </a:tblPr>
              <a:tblGrid>
                <a:gridCol w="1428150"/>
                <a:gridCol w="1428150"/>
                <a:gridCol w="1428150"/>
                <a:gridCol w="1260150"/>
                <a:gridCol w="2088225"/>
                <a:gridCol w="936100"/>
              </a:tblGrid>
              <a:tr h="906050">
                <a:tc>
                  <a:txBody>
                    <a:bodyPr>
                      <a:noAutofit/>
                    </a:bodyPr>
                    <a:lstStyle/>
                    <a:p>
                      <a:pPr indent="0" lvl="0" marL="0" marR="0" rtl="0" algn="ctr">
                        <a:spcBef>
                          <a:spcPts val="0"/>
                        </a:spcBef>
                        <a:spcAft>
                          <a:spcPts val="0"/>
                        </a:spcAft>
                        <a:buNone/>
                      </a:pPr>
                      <a:r>
                        <a:rPr lang="en-US" sz="1400"/>
                        <a:t>項目</a:t>
                      </a:r>
                      <a:endParaRPr sz="1400"/>
                    </a:p>
                  </a:txBody>
                  <a:tcPr marT="45725" marB="45725" marR="91450" marL="91450" anchor="ctr"/>
                </a:tc>
                <a:tc>
                  <a:txBody>
                    <a:bodyPr>
                      <a:noAutofit/>
                    </a:bodyPr>
                    <a:lstStyle/>
                    <a:p>
                      <a:pPr indent="0" lvl="0" marL="0" marR="0" rtl="0" algn="ctr">
                        <a:spcBef>
                          <a:spcPts val="0"/>
                        </a:spcBef>
                        <a:spcAft>
                          <a:spcPts val="0"/>
                        </a:spcAft>
                        <a:buNone/>
                      </a:pPr>
                      <a:r>
                        <a:rPr lang="en-US" sz="1400"/>
                        <a:t>型態</a:t>
                      </a:r>
                      <a:endParaRPr sz="1400"/>
                    </a:p>
                  </a:txBody>
                  <a:tcPr marT="45725" marB="45725" marR="91450" marL="91450" anchor="ctr"/>
                </a:tc>
                <a:tc>
                  <a:txBody>
                    <a:bodyPr>
                      <a:noAutofit/>
                    </a:bodyPr>
                    <a:lstStyle/>
                    <a:p>
                      <a:pPr indent="0" lvl="0" marL="0" marR="0" rtl="0" algn="ctr">
                        <a:spcBef>
                          <a:spcPts val="0"/>
                        </a:spcBef>
                        <a:spcAft>
                          <a:spcPts val="0"/>
                        </a:spcAft>
                        <a:buNone/>
                      </a:pPr>
                      <a:r>
                        <a:rPr lang="en-US" sz="1400"/>
                        <a:t>級距(kW)</a:t>
                      </a:r>
                      <a:endParaRPr sz="1400"/>
                    </a:p>
                  </a:txBody>
                  <a:tcPr marT="45725" marB="45725" marR="91450" marL="91450" anchor="ctr"/>
                </a:tc>
                <a:tc>
                  <a:txBody>
                    <a:bodyPr>
                      <a:noAutofit/>
                    </a:bodyPr>
                    <a:lstStyle/>
                    <a:p>
                      <a:pPr indent="0" lvl="0" marL="0" marR="0" rtl="0" algn="ctr">
                        <a:spcBef>
                          <a:spcPts val="0"/>
                        </a:spcBef>
                        <a:spcAft>
                          <a:spcPts val="0"/>
                        </a:spcAft>
                        <a:buNone/>
                      </a:pPr>
                      <a:r>
                        <a:rPr lang="en-US" sz="1400"/>
                        <a:t>2011費率</a:t>
                      </a:r>
                      <a:endParaRPr sz="1400"/>
                    </a:p>
                    <a:p>
                      <a:pPr indent="0" lvl="0" marL="0" marR="0" rtl="0" algn="ctr">
                        <a:spcBef>
                          <a:spcPts val="0"/>
                        </a:spcBef>
                        <a:spcAft>
                          <a:spcPts val="0"/>
                        </a:spcAft>
                        <a:buNone/>
                      </a:pPr>
                      <a:r>
                        <a:rPr lang="en-US" sz="1400"/>
                        <a:t>(元/度)</a:t>
                      </a:r>
                      <a:endParaRPr sz="1400"/>
                    </a:p>
                  </a:txBody>
                  <a:tcPr marT="45725" marB="45725" marR="91450" marL="91450" anchor="ctr"/>
                </a:tc>
                <a:tc>
                  <a:txBody>
                    <a:bodyPr>
                      <a:noAutofit/>
                    </a:bodyPr>
                    <a:lstStyle/>
                    <a:p>
                      <a:pPr indent="0" lvl="0" marL="0" marR="0" rtl="0" algn="ctr">
                        <a:spcBef>
                          <a:spcPts val="0"/>
                        </a:spcBef>
                        <a:spcAft>
                          <a:spcPts val="0"/>
                        </a:spcAft>
                        <a:buNone/>
                      </a:pPr>
                      <a:r>
                        <a:rPr lang="en-US" sz="1400"/>
                        <a:t>2010費率</a:t>
                      </a:r>
                      <a:endParaRPr sz="1400"/>
                    </a:p>
                    <a:p>
                      <a:pPr indent="0" lvl="0" marL="0" marR="0" rtl="0" algn="ctr">
                        <a:spcBef>
                          <a:spcPts val="0"/>
                        </a:spcBef>
                        <a:spcAft>
                          <a:spcPts val="0"/>
                        </a:spcAft>
                        <a:buNone/>
                      </a:pPr>
                      <a:r>
                        <a:rPr lang="en-US" sz="1400"/>
                        <a:t>(元/度)</a:t>
                      </a:r>
                      <a:endParaRPr sz="1400"/>
                    </a:p>
                  </a:txBody>
                  <a:tcPr marT="45725" marB="45725" marR="91450" marL="91450" anchor="ctr"/>
                </a:tc>
                <a:tc>
                  <a:txBody>
                    <a:bodyPr>
                      <a:noAutofit/>
                    </a:bodyPr>
                    <a:lstStyle/>
                    <a:p>
                      <a:pPr indent="0" lvl="0" marL="0" marR="0" rtl="0" algn="ctr">
                        <a:spcBef>
                          <a:spcPts val="0"/>
                        </a:spcBef>
                        <a:spcAft>
                          <a:spcPts val="0"/>
                        </a:spcAft>
                        <a:buNone/>
                      </a:pPr>
                      <a:r>
                        <a:rPr lang="en-US" sz="1400"/>
                        <a:t>變動(%)</a:t>
                      </a:r>
                      <a:endParaRPr sz="1400"/>
                    </a:p>
                  </a:txBody>
                  <a:tcPr marT="45725" marB="45725" marR="91450" marL="91450" anchor="ctr"/>
                </a:tc>
              </a:tr>
              <a:tr h="287625">
                <a:tc rowSpan="5">
                  <a:txBody>
                    <a:bodyPr>
                      <a:noAutofit/>
                    </a:bodyPr>
                    <a:lstStyle/>
                    <a:p>
                      <a:pPr indent="0" lvl="0" marL="0" marR="0" rtl="0" algn="ctr">
                        <a:spcBef>
                          <a:spcPts val="0"/>
                        </a:spcBef>
                        <a:spcAft>
                          <a:spcPts val="0"/>
                        </a:spcAft>
                        <a:buNone/>
                      </a:pPr>
                      <a:r>
                        <a:rPr lang="en-US" sz="1200"/>
                        <a:t>太陽光電系統</a:t>
                      </a:r>
                      <a:endParaRPr sz="1200"/>
                    </a:p>
                  </a:txBody>
                  <a:tcPr marT="45725" marB="45725" marR="91450" marL="91450" anchor="ctr"/>
                </a:tc>
                <a:tc rowSpan="4">
                  <a:txBody>
                    <a:bodyPr>
                      <a:noAutofit/>
                    </a:bodyPr>
                    <a:lstStyle/>
                    <a:p>
                      <a:pPr indent="0" lvl="0" marL="0" marR="0" rtl="0" algn="ctr">
                        <a:spcBef>
                          <a:spcPts val="0"/>
                        </a:spcBef>
                        <a:spcAft>
                          <a:spcPts val="0"/>
                        </a:spcAft>
                        <a:buNone/>
                      </a:pPr>
                      <a:r>
                        <a:rPr lang="en-US" sz="1200"/>
                        <a:t>屋頂型</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≧1~&lt;10</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10.3185</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11.1883＊</a:t>
                      </a:r>
                      <a:endParaRPr sz="1200"/>
                    </a:p>
                    <a:p>
                      <a:pPr indent="0" lvl="0" marL="0" marR="0" rtl="0" algn="l">
                        <a:spcBef>
                          <a:spcPts val="0"/>
                        </a:spcBef>
                        <a:spcAft>
                          <a:spcPts val="0"/>
                        </a:spcAft>
                        <a:buNone/>
                      </a:pPr>
                      <a:r>
                        <a:rPr lang="en-US" sz="1100"/>
                        <a:t>(相當於無設備補助14.6030)</a:t>
                      </a:r>
                      <a:endParaRPr sz="1100"/>
                    </a:p>
                  </a:txBody>
                  <a:tcPr marT="45725" marB="45725" marR="91450" marL="91450" anchor="ctr"/>
                </a:tc>
                <a:tc>
                  <a:txBody>
                    <a:bodyPr>
                      <a:noAutofit/>
                    </a:bodyPr>
                    <a:lstStyle/>
                    <a:p>
                      <a:pPr indent="0" lvl="0" marL="0" marR="0" rtl="0" algn="ctr">
                        <a:spcBef>
                          <a:spcPts val="0"/>
                        </a:spcBef>
                        <a:spcAft>
                          <a:spcPts val="0"/>
                        </a:spcAft>
                        <a:buNone/>
                      </a:pPr>
                      <a:r>
                        <a:rPr lang="en-US" sz="1200"/>
                        <a:t>-29.34</a:t>
                      </a:r>
                      <a:endParaRPr sz="1200"/>
                    </a:p>
                  </a:txBody>
                  <a:tcPr marT="45725" marB="45725" marR="91450" marL="91450" anchor="ctr"/>
                </a:tc>
              </a:tr>
              <a:tr h="479400">
                <a:tc vMerge="1"/>
                <a:tc vMerge="1"/>
                <a:tc>
                  <a:txBody>
                    <a:bodyPr>
                      <a:noAutofit/>
                    </a:bodyPr>
                    <a:lstStyle/>
                    <a:p>
                      <a:pPr indent="0" lvl="0" marL="0" marR="0" rtl="0" algn="ctr">
                        <a:lnSpc>
                          <a:spcPct val="100000"/>
                        </a:lnSpc>
                        <a:spcBef>
                          <a:spcPts val="0"/>
                        </a:spcBef>
                        <a:spcAft>
                          <a:spcPts val="0"/>
                        </a:spcAft>
                        <a:buClr>
                          <a:schemeClr val="dk1"/>
                        </a:buClr>
                        <a:buSzPts val="1200"/>
                        <a:buFont typeface="Verdana"/>
                        <a:buNone/>
                      </a:pPr>
                      <a:r>
                        <a:rPr lang="en-US" sz="1200"/>
                        <a:t>≧10~&lt;100</a:t>
                      </a:r>
                      <a:endParaRPr sz="1200"/>
                    </a:p>
                    <a:p>
                      <a:pPr indent="0" lvl="0" marL="0" marR="0" rtl="0" algn="ctr">
                        <a:spcBef>
                          <a:spcPts val="0"/>
                        </a:spcBef>
                        <a:spcAft>
                          <a:spcPts val="0"/>
                        </a:spcAft>
                        <a:buNone/>
                      </a:pPr>
                      <a:r>
                        <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9.1799</a:t>
                      </a:r>
                      <a:endParaRPr sz="1200"/>
                    </a:p>
                  </a:txBody>
                  <a:tcPr marT="45725" marB="45725" marR="91450" marL="91450" anchor="ctr"/>
                </a:tc>
                <a:tc rowSpan="2">
                  <a:txBody>
                    <a:bodyPr>
                      <a:noAutofit/>
                    </a:bodyPr>
                    <a:lstStyle/>
                    <a:p>
                      <a:pPr indent="0" lvl="0" marL="0" marR="0" rtl="0" algn="ctr">
                        <a:spcBef>
                          <a:spcPts val="0"/>
                        </a:spcBef>
                        <a:spcAft>
                          <a:spcPts val="0"/>
                        </a:spcAft>
                        <a:buNone/>
                      </a:pPr>
                      <a:r>
                        <a:rPr lang="en-US" sz="1200"/>
                        <a:t>12.9722</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-29.23</a:t>
                      </a:r>
                      <a:endParaRPr sz="1200"/>
                    </a:p>
                  </a:txBody>
                  <a:tcPr marT="45725" marB="45725" marR="91450" marL="91450" anchor="ctr"/>
                </a:tc>
              </a:tr>
              <a:tr h="287625">
                <a:tc vMerge="1"/>
                <a:tc vMerge="1"/>
                <a:tc>
                  <a:txBody>
                    <a:bodyPr>
                      <a:noAutofit/>
                    </a:bodyPr>
                    <a:lstStyle/>
                    <a:p>
                      <a:pPr indent="0" lvl="0" marL="0" marR="0" rtl="0" algn="ctr">
                        <a:lnSpc>
                          <a:spcPct val="100000"/>
                        </a:lnSpc>
                        <a:spcBef>
                          <a:spcPts val="0"/>
                        </a:spcBef>
                        <a:spcAft>
                          <a:spcPts val="0"/>
                        </a:spcAft>
                        <a:buClr>
                          <a:schemeClr val="dk1"/>
                        </a:buClr>
                        <a:buSzPts val="1200"/>
                        <a:buFont typeface="Verdana"/>
                        <a:buNone/>
                      </a:pPr>
                      <a:r>
                        <a:rPr lang="en-US" sz="1200"/>
                        <a:t>≧100~&lt;500</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8.8241</a:t>
                      </a:r>
                      <a:endParaRPr sz="1200"/>
                    </a:p>
                  </a:txBody>
                  <a:tcPr marT="45725" marB="45725" marR="91450" marL="91450" anchor="ctr"/>
                </a:tc>
                <a:tc vMerge="1"/>
                <a:tc>
                  <a:txBody>
                    <a:bodyPr>
                      <a:noAutofit/>
                    </a:bodyPr>
                    <a:lstStyle/>
                    <a:p>
                      <a:pPr indent="0" lvl="0" marL="0" marR="0" rtl="0" algn="ctr">
                        <a:spcBef>
                          <a:spcPts val="0"/>
                        </a:spcBef>
                        <a:spcAft>
                          <a:spcPts val="0"/>
                        </a:spcAft>
                        <a:buNone/>
                      </a:pPr>
                      <a:r>
                        <a:rPr lang="en-US" sz="1200"/>
                        <a:t>-31.98</a:t>
                      </a:r>
                      <a:endParaRPr sz="1200"/>
                    </a:p>
                  </a:txBody>
                  <a:tcPr marT="45725" marB="45725" marR="91450" marL="91450" anchor="ctr"/>
                </a:tc>
              </a:tr>
              <a:tr h="287625">
                <a:tc vMerge="1"/>
                <a:tc vMerge="1"/>
                <a:tc>
                  <a:txBody>
                    <a:bodyPr>
                      <a:noAutofit/>
                    </a:bodyPr>
                    <a:lstStyle/>
                    <a:p>
                      <a:pPr indent="0" lvl="0" marL="0" marR="0" rtl="0" algn="ctr">
                        <a:spcBef>
                          <a:spcPts val="0"/>
                        </a:spcBef>
                        <a:spcAft>
                          <a:spcPts val="0"/>
                        </a:spcAft>
                        <a:buNone/>
                      </a:pPr>
                      <a:r>
                        <a:rPr lang="en-US" sz="1200"/>
                        <a:t>≧ 500</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7.9701</a:t>
                      </a:r>
                      <a:endParaRPr sz="1200"/>
                    </a:p>
                  </a:txBody>
                  <a:tcPr marT="45725" marB="45725" marR="91450" marL="91450" anchor="ctr"/>
                </a:tc>
                <a:tc rowSpan="2">
                  <a:txBody>
                    <a:bodyPr>
                      <a:noAutofit/>
                    </a:bodyPr>
                    <a:lstStyle/>
                    <a:p>
                      <a:pPr indent="0" lvl="0" marL="0" marR="0" rtl="0" algn="ctr">
                        <a:lnSpc>
                          <a:spcPct val="100000"/>
                        </a:lnSpc>
                        <a:spcBef>
                          <a:spcPts val="0"/>
                        </a:spcBef>
                        <a:spcAft>
                          <a:spcPts val="0"/>
                        </a:spcAft>
                        <a:buClr>
                          <a:schemeClr val="dk1"/>
                        </a:buClr>
                        <a:buSzPts val="1200"/>
                        <a:buFont typeface="Verdana"/>
                        <a:buNone/>
                      </a:pPr>
                      <a:r>
                        <a:rPr lang="en-US" sz="1200"/>
                        <a:t>11.1190</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-28.32</a:t>
                      </a:r>
                      <a:endParaRPr sz="1200"/>
                    </a:p>
                  </a:txBody>
                  <a:tcPr marT="45725" marB="45725" marR="91450" marL="91450" anchor="ctr"/>
                </a:tc>
              </a:tr>
              <a:tr h="292000">
                <a:tc vMerge="1"/>
                <a:tc>
                  <a:txBody>
                    <a:bodyPr>
                      <a:noAutofit/>
                    </a:bodyPr>
                    <a:lstStyle/>
                    <a:p>
                      <a:pPr indent="0" lvl="0" marL="0" marR="0" rtl="0" algn="ctr">
                        <a:spcBef>
                          <a:spcPts val="0"/>
                        </a:spcBef>
                        <a:spcAft>
                          <a:spcPts val="0"/>
                        </a:spcAft>
                        <a:buNone/>
                      </a:pPr>
                      <a:r>
                        <a:rPr lang="en-US" sz="1200"/>
                        <a:t>地上型</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無區分</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7.3297</a:t>
                      </a:r>
                      <a:endParaRPr sz="1200"/>
                    </a:p>
                  </a:txBody>
                  <a:tcPr marT="45725" marB="45725" marR="91450" marL="91450" anchor="ctr"/>
                </a:tc>
                <a:tc vMerge="1"/>
                <a:tc>
                  <a:txBody>
                    <a:bodyPr>
                      <a:noAutofit/>
                    </a:bodyPr>
                    <a:lstStyle/>
                    <a:p>
                      <a:pPr indent="0" lvl="0" marL="0" marR="0" rtl="0" algn="ctr">
                        <a:spcBef>
                          <a:spcPts val="0"/>
                        </a:spcBef>
                        <a:spcAft>
                          <a:spcPts val="0"/>
                        </a:spcAft>
                        <a:buNone/>
                      </a:pPr>
                      <a:r>
                        <a:rPr lang="en-US" sz="1200"/>
                        <a:t>-34.08</a:t>
                      </a:r>
                      <a:endParaRPr sz="1200"/>
                    </a:p>
                  </a:txBody>
                  <a:tcPr marT="45725" marB="45725" marR="91450" marL="91450" anchor="ctr"/>
                </a:tc>
              </a:tr>
              <a:tr h="287625">
                <a:tc rowSpan="3">
                  <a:txBody>
                    <a:bodyPr>
                      <a:noAutofit/>
                    </a:bodyPr>
                    <a:lstStyle/>
                    <a:p>
                      <a:pPr indent="0" lvl="0" marL="0" marR="0" rtl="0" algn="ctr">
                        <a:spcBef>
                          <a:spcPts val="0"/>
                        </a:spcBef>
                        <a:spcAft>
                          <a:spcPts val="0"/>
                        </a:spcAft>
                        <a:buNone/>
                      </a:pPr>
                      <a:r>
                        <a:rPr lang="en-US" sz="1200"/>
                        <a:t>風力</a:t>
                      </a:r>
                      <a:endParaRPr sz="1200"/>
                    </a:p>
                  </a:txBody>
                  <a:tcPr marT="45725" marB="45725" marR="91450" marL="91450" anchor="ctr"/>
                </a:tc>
                <a:tc rowSpan="2">
                  <a:txBody>
                    <a:bodyPr>
                      <a:noAutofit/>
                    </a:bodyPr>
                    <a:lstStyle/>
                    <a:p>
                      <a:pPr indent="0" lvl="0" marL="0" marR="0" rtl="0" algn="ctr">
                        <a:spcBef>
                          <a:spcPts val="0"/>
                        </a:spcBef>
                        <a:spcAft>
                          <a:spcPts val="0"/>
                        </a:spcAft>
                        <a:buNone/>
                      </a:pPr>
                      <a:r>
                        <a:rPr lang="en-US" sz="1200"/>
                        <a:t>陸上</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≧1~&lt;10</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7.3562</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7.2714</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1.17</a:t>
                      </a:r>
                      <a:endParaRPr sz="1200"/>
                    </a:p>
                  </a:txBody>
                  <a:tcPr marT="45725" marB="45725" marR="91450" marL="91450" anchor="ctr"/>
                </a:tc>
              </a:tr>
              <a:tr h="287625">
                <a:tc vMerge="1"/>
                <a:tc vMerge="1"/>
                <a:tc>
                  <a:txBody>
                    <a:bodyPr>
                      <a:noAutofit/>
                    </a:bodyPr>
                    <a:lstStyle/>
                    <a:p>
                      <a:pPr indent="0" lvl="0" marL="0" marR="0" rtl="0" algn="ctr">
                        <a:spcBef>
                          <a:spcPts val="0"/>
                        </a:spcBef>
                        <a:spcAft>
                          <a:spcPts val="0"/>
                        </a:spcAft>
                        <a:buNone/>
                      </a:pPr>
                      <a:r>
                        <a:rPr lang="en-US" sz="1200"/>
                        <a:t>≧10＊＊</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2.6138</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2.3834</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9.67</a:t>
                      </a:r>
                      <a:endParaRPr sz="1200"/>
                    </a:p>
                  </a:txBody>
                  <a:tcPr marT="45725" marB="45725" marR="91450" marL="91450" anchor="ctr"/>
                </a:tc>
              </a:tr>
              <a:tr h="287625">
                <a:tc vMerge="1"/>
                <a:tc>
                  <a:txBody>
                    <a:bodyPr>
                      <a:noAutofit/>
                    </a:bodyPr>
                    <a:lstStyle/>
                    <a:p>
                      <a:pPr indent="0" lvl="0" marL="0" marR="0" rtl="0" algn="ctr">
                        <a:spcBef>
                          <a:spcPts val="0"/>
                        </a:spcBef>
                        <a:spcAft>
                          <a:spcPts val="0"/>
                        </a:spcAft>
                        <a:buNone/>
                      </a:pPr>
                      <a:r>
                        <a:rPr lang="en-US" sz="1200"/>
                        <a:t>離岸</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無區分</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5.5626</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4.1982</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32.5</a:t>
                      </a:r>
                      <a:endParaRPr sz="1200"/>
                    </a:p>
                  </a:txBody>
                  <a:tcPr marT="45725" marB="45725" marR="91450" marL="91450" anchor="ctr"/>
                </a:tc>
              </a:tr>
              <a:tr h="356275">
                <a:tc>
                  <a:txBody>
                    <a:bodyPr>
                      <a:noAutofit/>
                    </a:bodyPr>
                    <a:lstStyle/>
                    <a:p>
                      <a:pPr indent="0" lvl="0" marL="0" marR="0" rtl="0" algn="ctr">
                        <a:spcBef>
                          <a:spcPts val="0"/>
                        </a:spcBef>
                        <a:spcAft>
                          <a:spcPts val="0"/>
                        </a:spcAft>
                        <a:buNone/>
                      </a:pPr>
                      <a:r>
                        <a:rPr lang="en-US" sz="1200"/>
                        <a:t>川流式水力發電</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無區分</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2.1821</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2.0615</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5.85</a:t>
                      </a:r>
                      <a:endParaRPr sz="1200"/>
                    </a:p>
                  </a:txBody>
                  <a:tcPr marT="45725" marB="45725" marR="91450" marL="91450" anchor="ctr"/>
                </a:tc>
              </a:tr>
              <a:tr h="356275">
                <a:tc>
                  <a:txBody>
                    <a:bodyPr>
                      <a:noAutofit/>
                    </a:bodyPr>
                    <a:lstStyle/>
                    <a:p>
                      <a:pPr indent="0" lvl="0" marL="0" marR="0" rtl="0" algn="ctr">
                        <a:spcBef>
                          <a:spcPts val="0"/>
                        </a:spcBef>
                        <a:spcAft>
                          <a:spcPts val="0"/>
                        </a:spcAft>
                        <a:buNone/>
                      </a:pPr>
                      <a:r>
                        <a:rPr lang="en-US" sz="1200"/>
                        <a:t>地熱能</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無區分</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4.8039</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5.1838</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-7.33</a:t>
                      </a:r>
                      <a:endParaRPr sz="1200"/>
                    </a:p>
                  </a:txBody>
                  <a:tcPr marT="45725" marB="45725" marR="91450" marL="91450" anchor="ctr"/>
                </a:tc>
              </a:tr>
              <a:tr h="356275">
                <a:tc>
                  <a:txBody>
                    <a:bodyPr>
                      <a:noAutofit/>
                    </a:bodyPr>
                    <a:lstStyle/>
                    <a:p>
                      <a:pPr indent="0" lvl="0" marL="0" marR="0" rtl="0" algn="ctr">
                        <a:spcBef>
                          <a:spcPts val="0"/>
                        </a:spcBef>
                        <a:spcAft>
                          <a:spcPts val="0"/>
                        </a:spcAft>
                        <a:buNone/>
                      </a:pPr>
                      <a:r>
                        <a:rPr lang="en-US" sz="1200"/>
                        <a:t>生質能</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無區分</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2.1821</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2.0615</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5.85</a:t>
                      </a:r>
                      <a:endParaRPr sz="1200"/>
                    </a:p>
                  </a:txBody>
                  <a:tcPr marT="45725" marB="45725" marR="91450" marL="91450" anchor="ctr"/>
                </a:tc>
              </a:tr>
              <a:tr h="356275">
                <a:tc>
                  <a:txBody>
                    <a:bodyPr>
                      <a:noAutofit/>
                    </a:bodyPr>
                    <a:lstStyle/>
                    <a:p>
                      <a:pPr indent="0" lvl="0" marL="0" marR="0" rtl="0" algn="ctr">
                        <a:spcBef>
                          <a:spcPts val="0"/>
                        </a:spcBef>
                        <a:spcAft>
                          <a:spcPts val="0"/>
                        </a:spcAft>
                        <a:buNone/>
                      </a:pPr>
                      <a:r>
                        <a:rPr lang="en-US" sz="1200"/>
                        <a:t>廢棄物衍生燃料</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無區分</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2.6875</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2.0879</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28.72</a:t>
                      </a:r>
                      <a:endParaRPr sz="1200"/>
                    </a:p>
                  </a:txBody>
                  <a:tcPr marT="45725" marB="45725" marR="91450" marL="91450" anchor="ctr"/>
                </a:tc>
              </a:tr>
              <a:tr h="356275">
                <a:tc>
                  <a:txBody>
                    <a:bodyPr>
                      <a:noAutofit/>
                    </a:bodyPr>
                    <a:lstStyle/>
                    <a:p>
                      <a:pPr indent="0" lvl="0" marL="0" marR="0" rtl="0" algn="ctr">
                        <a:spcBef>
                          <a:spcPts val="0"/>
                        </a:spcBef>
                        <a:spcAft>
                          <a:spcPts val="0"/>
                        </a:spcAft>
                        <a:buNone/>
                      </a:pPr>
                      <a:r>
                        <a:rPr lang="en-US" sz="1200"/>
                        <a:t>其他</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無區分</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2.1821</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2.0615</a:t>
                      </a:r>
                      <a:endParaRPr sz="1200"/>
                    </a:p>
                  </a:txBody>
                  <a:tcPr marT="45725" marB="45725" marR="91450" marL="91450" anchor="ctr"/>
                </a:tc>
                <a:tc>
                  <a:txBody>
                    <a:bodyPr>
                      <a:noAutofit/>
                    </a:bodyPr>
                    <a:lstStyle/>
                    <a:p>
                      <a:pPr indent="0" lvl="0" marL="0" marR="0" rtl="0" algn="ctr">
                        <a:spcBef>
                          <a:spcPts val="0"/>
                        </a:spcBef>
                        <a:spcAft>
                          <a:spcPts val="0"/>
                        </a:spcAft>
                        <a:buNone/>
                      </a:pPr>
                      <a:r>
                        <a:rPr lang="en-US" sz="1200"/>
                        <a:t>5.85</a:t>
                      </a:r>
                      <a:endParaRPr sz="1200"/>
                    </a:p>
                  </a:txBody>
                  <a:tcPr marT="45725" marB="45725" marR="91450" marL="91450" anchor="ctr"/>
                </a:tc>
              </a:tr>
            </a:tbl>
          </a:graphicData>
        </a:graphic>
      </p:graphicFrame>
      <p:sp>
        <p:nvSpPr>
          <p:cNvPr id="106" name="Google Shape;106;p15"/>
          <p:cNvSpPr txBox="1"/>
          <p:nvPr/>
        </p:nvSpPr>
        <p:spPr>
          <a:xfrm>
            <a:off x="0" y="6488113"/>
            <a:ext cx="8893175" cy="4000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000" u="none" cap="none" strike="noStrike">
                <a:solidFill>
                  <a:schemeClr val="dk1"/>
                </a:solidFill>
                <a:latin typeface="Verdana"/>
                <a:ea typeface="Verdana"/>
                <a:cs typeface="Verdana"/>
                <a:sym typeface="Verdana"/>
              </a:rPr>
              <a:t>註＊ :1kW以上未達10kW太陽光電99年公告再生能源躉購費率另提供5萬元/Kw設備補助，100年則不另提供5萬元/Kw設備補助。</a:t>
            </a:r>
            <a:endParaRPr sz="1000">
              <a:solidFill>
                <a:schemeClr val="dk1"/>
              </a:solidFill>
              <a:latin typeface="Verdana"/>
              <a:ea typeface="Verdana"/>
              <a:cs typeface="Verdana"/>
              <a:sym typeface="Verdana"/>
            </a:endParaRPr>
          </a:p>
          <a:p>
            <a:pPr indent="0" lvl="0" marL="0" marR="0" rtl="0" algn="l">
              <a:spcBef>
                <a:spcPts val="0"/>
              </a:spcBef>
              <a:spcAft>
                <a:spcPts val="0"/>
              </a:spcAft>
              <a:buNone/>
            </a:pPr>
            <a:r>
              <a:rPr lang="en-US" sz="1000">
                <a:solidFill>
                  <a:schemeClr val="dk1"/>
                </a:solidFill>
                <a:latin typeface="Verdana"/>
                <a:ea typeface="Verdana"/>
                <a:cs typeface="Verdana"/>
                <a:sym typeface="Verdana"/>
              </a:rPr>
              <a:t>註＊ ＊ ：依規定須加裝LVRT者，則費率為2.6574元/度。                                                                                            Source:經濟部能源局</a:t>
            </a:r>
            <a:endParaRPr/>
          </a:p>
        </p:txBody>
      </p:sp>
      <p:sp>
        <p:nvSpPr>
          <p:cNvPr id="107" name="Google Shape;107;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FIT與競標制度(1/2)</a:t>
            </a:r>
            <a:endParaRPr/>
          </a:p>
        </p:txBody>
      </p:sp>
      <p:sp>
        <p:nvSpPr>
          <p:cNvPr id="113" name="Google Shape;113;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104031"/>
              </a:buClr>
              <a:buSzPts val="3200"/>
              <a:buFont typeface="Verdana"/>
              <a:buChar char="•"/>
            </a:pPr>
            <a:r>
              <a:rPr lang="en-US"/>
              <a:t>對IPP來說，大型發電技術應適用FIT:</a:t>
            </a:r>
            <a:endParaRPr/>
          </a:p>
          <a:p>
            <a:pPr indent="-342900" lvl="0" marL="342900" rtl="0" algn="l">
              <a:spcBef>
                <a:spcPts val="640"/>
              </a:spcBef>
              <a:spcAft>
                <a:spcPts val="0"/>
              </a:spcAft>
              <a:buClr>
                <a:srgbClr val="104031"/>
              </a:buClr>
              <a:buSzPts val="3200"/>
              <a:buFont typeface="Verdana"/>
              <a:buNone/>
            </a:pPr>
            <a:r>
              <a:t/>
            </a:r>
            <a:endParaRPr/>
          </a:p>
        </p:txBody>
      </p:sp>
      <p:sp>
        <p:nvSpPr>
          <p:cNvPr id="114" name="Google Shape;114;p16"/>
          <p:cNvSpPr/>
          <p:nvPr/>
        </p:nvSpPr>
        <p:spPr>
          <a:xfrm>
            <a:off x="611560" y="2276872"/>
            <a:ext cx="7848872" cy="1177330"/>
          </a:xfrm>
          <a:prstGeom prst="roundRect">
            <a:avLst>
              <a:gd fmla="val 16667" name="adj"/>
            </a:avLst>
          </a:prstGeom>
          <a:gradFill>
            <a:gsLst>
              <a:gs pos="0">
                <a:srgbClr val="2A52FF"/>
              </a:gs>
              <a:gs pos="50000">
                <a:srgbClr val="2B4AD4"/>
              </a:gs>
              <a:gs pos="100000">
                <a:srgbClr val="2A52FF"/>
              </a:gs>
            </a:gsLst>
            <a:lin ang="5400000" scaled="0"/>
          </a:grad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lang="en-US" sz="2800">
                <a:solidFill>
                  <a:schemeClr val="lt1"/>
                </a:solidFill>
                <a:latin typeface="Arial"/>
                <a:ea typeface="Arial"/>
                <a:cs typeface="Arial"/>
                <a:sym typeface="Arial"/>
              </a:rPr>
              <a:t>AC(邊際成本+合理利潤)=P</a:t>
            </a:r>
            <a:endParaRPr sz="2800">
              <a:solidFill>
                <a:schemeClr val="lt1"/>
              </a:solidFill>
              <a:latin typeface="Arial"/>
              <a:ea typeface="Arial"/>
              <a:cs typeface="Arial"/>
              <a:sym typeface="Arial"/>
            </a:endParaRPr>
          </a:p>
        </p:txBody>
      </p:sp>
      <p:sp>
        <p:nvSpPr>
          <p:cNvPr id="115" name="Google Shape;115;p16"/>
          <p:cNvSpPr/>
          <p:nvPr/>
        </p:nvSpPr>
        <p:spPr>
          <a:xfrm>
            <a:off x="611560" y="3630801"/>
            <a:ext cx="7848872" cy="1177330"/>
          </a:xfrm>
          <a:prstGeom prst="rect">
            <a:avLst/>
          </a:prstGeom>
          <a:solidFill>
            <a:schemeClr val="lt1">
              <a:alpha val="89803"/>
            </a:schemeClr>
          </a:solidFill>
          <a:ln cap="flat" cmpd="sng" w="12700">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小型：不同廠商間，每KW平均成本(AC)有差異，因總裝置容量&lt;10KW，整體差異不大。</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大型：總裝置容量、每KW平均成本差異大，收購期間長，整體差異很大，不符技術效率和公平原則下，經長時間累積(20年),潛在利潤高。(競租→泡沫化)</a:t>
            </a:r>
            <a:endParaRPr b="0" i="0" sz="1800" u="none" cap="none" strike="noStrike">
              <a:solidFill>
                <a:schemeClr val="dk1"/>
              </a:solidFill>
              <a:latin typeface="Arial"/>
              <a:ea typeface="Arial"/>
              <a:cs typeface="Arial"/>
              <a:sym typeface="Arial"/>
            </a:endParaRPr>
          </a:p>
        </p:txBody>
      </p:sp>
      <p:sp>
        <p:nvSpPr>
          <p:cNvPr id="116" name="Google Shape;116;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0" name="Shape 120"/>
        <p:cNvGrpSpPr/>
        <p:nvPr/>
      </p:nvGrpSpPr>
      <p:grpSpPr>
        <a:xfrm>
          <a:off x="0" y="0"/>
          <a:ext cx="0" cy="0"/>
          <a:chOff x="0" y="0"/>
          <a:chExt cx="0" cy="0"/>
        </a:xfrm>
      </p:grpSpPr>
      <p:sp>
        <p:nvSpPr>
          <p:cNvPr id="121" name="Google Shape;121;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FIT與競標制度(2/2)</a:t>
            </a:r>
            <a:endParaRPr/>
          </a:p>
        </p:txBody>
      </p:sp>
      <p:sp>
        <p:nvSpPr>
          <p:cNvPr id="122" name="Google Shape;122;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104031"/>
              </a:buClr>
              <a:buSzPts val="3200"/>
              <a:buFont typeface="Verdana"/>
              <a:buChar char="•"/>
            </a:pPr>
            <a:r>
              <a:rPr lang="en-US"/>
              <a:t>制度可能影響小型分散式發電技術推廣，影響裝設意願及連帶產業效益，從而無法發揮”聚沙成塔”效果。</a:t>
            </a:r>
            <a:endParaRPr/>
          </a:p>
        </p:txBody>
      </p:sp>
      <p:sp>
        <p:nvSpPr>
          <p:cNvPr id="123" name="Google Shape;123;p17"/>
          <p:cNvSpPr/>
          <p:nvPr/>
        </p:nvSpPr>
        <p:spPr>
          <a:xfrm>
            <a:off x="611560" y="3284984"/>
            <a:ext cx="7643192" cy="1146478"/>
          </a:xfrm>
          <a:prstGeom prst="roundRect">
            <a:avLst>
              <a:gd fmla="val 16667" name="adj"/>
            </a:avLst>
          </a:prstGeom>
          <a:gradFill>
            <a:gsLst>
              <a:gs pos="0">
                <a:srgbClr val="FFA900"/>
              </a:gs>
              <a:gs pos="50000">
                <a:srgbClr val="FF8A00"/>
              </a:gs>
              <a:gs pos="100000">
                <a:srgbClr val="FFA900"/>
              </a:gs>
            </a:gsLst>
            <a:lin ang="5400000" scaled="0"/>
          </a:gradFill>
          <a:ln>
            <a:noFill/>
          </a:ln>
        </p:spPr>
        <p:txBody>
          <a:bodyPr anchorCtr="0" anchor="ctr" bIns="45700" lIns="91425" spcFirstLastPara="1" rIns="91425" wrap="square" tIns="45700">
            <a:noAutofit/>
          </a:bodyPr>
          <a:lstStyle/>
          <a:p>
            <a:pPr indent="0" lvl="0" marL="0" marR="0" rtl="0" algn="l">
              <a:lnSpc>
                <a:spcPct val="85000"/>
              </a:lnSpc>
              <a:spcBef>
                <a:spcPts val="0"/>
              </a:spcBef>
              <a:spcAft>
                <a:spcPts val="0"/>
              </a:spcAft>
              <a:buNone/>
            </a:pPr>
            <a:r>
              <a:rPr lang="en-US" sz="1800">
                <a:solidFill>
                  <a:schemeClr val="lt1"/>
                </a:solidFill>
                <a:latin typeface="Arial"/>
                <a:ea typeface="Arial"/>
                <a:cs typeface="Arial"/>
                <a:sym typeface="Arial"/>
              </a:rPr>
              <a:t>交易成本</a:t>
            </a:r>
            <a:endParaRPr sz="1800">
              <a:solidFill>
                <a:schemeClr val="lt1"/>
              </a:solidFill>
              <a:latin typeface="Arial"/>
              <a:ea typeface="Arial"/>
              <a:cs typeface="Arial"/>
              <a:sym typeface="Arial"/>
            </a:endParaRPr>
          </a:p>
        </p:txBody>
      </p:sp>
      <p:sp>
        <p:nvSpPr>
          <p:cNvPr id="124" name="Google Shape;124;p17"/>
          <p:cNvSpPr/>
          <p:nvPr/>
        </p:nvSpPr>
        <p:spPr>
          <a:xfrm>
            <a:off x="611560" y="4603433"/>
            <a:ext cx="7643192" cy="1146478"/>
          </a:xfrm>
          <a:prstGeom prst="rect">
            <a:avLst/>
          </a:prstGeom>
          <a:solidFill>
            <a:schemeClr val="lt1">
              <a:alpha val="89803"/>
            </a:schemeClr>
          </a:solidFill>
          <a:ln cap="flat" cmpd="sng" w="12700">
            <a:solidFill>
              <a:schemeClr val="accent2"/>
            </a:solidFill>
            <a:prstDash val="solid"/>
            <a:round/>
            <a:headEnd len="sm" w="sm" type="none"/>
            <a:tailEnd len="sm" w="sm" type="none"/>
          </a:ln>
        </p:spPr>
        <p:txBody>
          <a:bodyPr anchorCtr="0" anchor="t" bIns="45700" lIns="91425" spcFirstLastPara="1" rIns="91425" wrap="square" tIns="45700">
            <a:noAutofit/>
          </a:bodyPr>
          <a:lstStyle/>
          <a:p>
            <a:pPr indent="-114300" lvl="1" marL="114300" marR="0" rtl="0" algn="l">
              <a:lnSpc>
                <a:spcPct val="75000"/>
              </a:lnSpc>
              <a:spcBef>
                <a:spcPts val="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價格搜尋成本。</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議價成本。</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契約成本。</a:t>
            </a:r>
            <a:endParaRPr b="0" i="0" sz="1800" u="none" cap="none" strike="noStrike">
              <a:solidFill>
                <a:schemeClr val="dk1"/>
              </a:solidFill>
              <a:latin typeface="Arial"/>
              <a:ea typeface="Arial"/>
              <a:cs typeface="Arial"/>
              <a:sym typeface="Arial"/>
            </a:endParaRPr>
          </a:p>
          <a:p>
            <a:pPr indent="-114300" lvl="1" marL="114300" marR="0" rtl="0" algn="l">
              <a:lnSpc>
                <a:spcPct val="75000"/>
              </a:lnSpc>
              <a:spcBef>
                <a:spcPts val="18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行政單位監管成本。</a:t>
            </a:r>
            <a:endParaRPr b="0" i="0" sz="1800" u="none" cap="none" strike="noStrike">
              <a:solidFill>
                <a:schemeClr val="dk1"/>
              </a:solidFill>
              <a:latin typeface="Arial"/>
              <a:ea typeface="Arial"/>
              <a:cs typeface="Arial"/>
              <a:sym typeface="Arial"/>
            </a:endParaRPr>
          </a:p>
        </p:txBody>
      </p:sp>
      <p:sp>
        <p:nvSpPr>
          <p:cNvPr id="125" name="Google Shape;125;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0" name="Shape 130"/>
        <p:cNvGrpSpPr/>
        <p:nvPr/>
      </p:nvGrpSpPr>
      <p:grpSpPr>
        <a:xfrm>
          <a:off x="0" y="0"/>
          <a:ext cx="0" cy="0"/>
          <a:chOff x="0" y="0"/>
          <a:chExt cx="0" cy="0"/>
        </a:xfrm>
      </p:grpSpPr>
      <p:sp>
        <p:nvSpPr>
          <p:cNvPr id="131" name="Google Shape;131;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959"/>
              <a:t>RAM</a:t>
            </a:r>
            <a:br>
              <a:rPr lang="en-US" sz="3959"/>
            </a:br>
            <a:r>
              <a:rPr lang="en-US" sz="3420"/>
              <a:t>( Renewable Auction Mechanism)</a:t>
            </a:r>
            <a:endParaRPr sz="3420"/>
          </a:p>
        </p:txBody>
      </p:sp>
      <p:sp>
        <p:nvSpPr>
          <p:cNvPr id="132" name="Google Shape;132;p18"/>
          <p:cNvSpPr txBox="1"/>
          <p:nvPr>
            <p:ph idx="1" type="body"/>
          </p:nvPr>
        </p:nvSpPr>
        <p:spPr>
          <a:xfrm>
            <a:off x="395288" y="1484313"/>
            <a:ext cx="8229600" cy="4525962"/>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rgbClr val="104031"/>
              </a:buClr>
              <a:buSzPts val="2000"/>
              <a:buFont typeface="Verdana"/>
              <a:buNone/>
            </a:pPr>
            <a:r>
              <a:t/>
            </a:r>
            <a:endParaRPr sz="2000"/>
          </a:p>
          <a:p>
            <a:pPr indent="-342900" lvl="0" marL="342900" rtl="0" algn="l">
              <a:lnSpc>
                <a:spcPct val="80000"/>
              </a:lnSpc>
              <a:spcBef>
                <a:spcPts val="400"/>
              </a:spcBef>
              <a:spcAft>
                <a:spcPts val="0"/>
              </a:spcAft>
              <a:buClr>
                <a:srgbClr val="104031"/>
              </a:buClr>
              <a:buSzPts val="2000"/>
              <a:buFont typeface="Verdana"/>
              <a:buChar char="•"/>
            </a:pPr>
            <a:r>
              <a:rPr lang="en-US" sz="2000"/>
              <a:t>The California Public Utilities Commission (CPUC) voted unanimously in December ,2010 California Renewable Auction Mechanism(RAM)，which is a new mechanism to require IOUs to purchase electricity from various renewable technologies with capacity smaller than 20MW.</a:t>
            </a:r>
            <a:endParaRPr/>
          </a:p>
          <a:p>
            <a:pPr indent="-342900" lvl="0" marL="342900" rtl="0" algn="l">
              <a:lnSpc>
                <a:spcPct val="80000"/>
              </a:lnSpc>
              <a:spcBef>
                <a:spcPts val="400"/>
              </a:spcBef>
              <a:spcAft>
                <a:spcPts val="0"/>
              </a:spcAft>
              <a:buClr>
                <a:srgbClr val="104031"/>
              </a:buClr>
              <a:buSzPts val="2000"/>
              <a:buFont typeface="Verdana"/>
              <a:buChar char="•"/>
            </a:pPr>
            <a:r>
              <a:rPr lang="en-US" sz="2000"/>
              <a:t>Three largest IOUs in California (SCE,PG&amp;E and SDG&amp;E) would participate in a pilot program to hold  two auctions biannually and the bid will be awarded starting from the lowest cost and viable programs until capacity per auction was filled with total program capacity 761 MW in 2 years.</a:t>
            </a:r>
            <a:endParaRPr/>
          </a:p>
          <a:p>
            <a:pPr indent="-342900" lvl="0" marL="342900" rtl="0" algn="l">
              <a:lnSpc>
                <a:spcPct val="80000"/>
              </a:lnSpc>
              <a:spcBef>
                <a:spcPts val="400"/>
              </a:spcBef>
              <a:spcAft>
                <a:spcPts val="0"/>
              </a:spcAft>
              <a:buClr>
                <a:srgbClr val="104031"/>
              </a:buClr>
              <a:buSzPts val="2000"/>
              <a:buFont typeface="Verdana"/>
              <a:buNone/>
            </a:pPr>
            <a:r>
              <a:rPr lang="en-US" sz="2000"/>
              <a:t>    The first auction will be hold in the fourth quarter 2011.</a:t>
            </a:r>
            <a:endParaRPr/>
          </a:p>
          <a:p>
            <a:pPr indent="-215900" lvl="0" marL="342900" rtl="0" algn="l">
              <a:lnSpc>
                <a:spcPct val="80000"/>
              </a:lnSpc>
              <a:spcBef>
                <a:spcPts val="400"/>
              </a:spcBef>
              <a:spcAft>
                <a:spcPts val="0"/>
              </a:spcAft>
              <a:buClr>
                <a:srgbClr val="104031"/>
              </a:buClr>
              <a:buSzPts val="2000"/>
              <a:buFont typeface="Verdana"/>
              <a:buNone/>
            </a:pPr>
            <a:r>
              <a:t/>
            </a:r>
            <a:endParaRPr sz="2000"/>
          </a:p>
          <a:p>
            <a:pPr indent="-342900" lvl="0" marL="342900" rtl="0" algn="l">
              <a:lnSpc>
                <a:spcPct val="80000"/>
              </a:lnSpc>
              <a:spcBef>
                <a:spcPts val="400"/>
              </a:spcBef>
              <a:spcAft>
                <a:spcPts val="0"/>
              </a:spcAft>
              <a:buClr>
                <a:srgbClr val="104031"/>
              </a:buClr>
              <a:buSzPts val="2000"/>
              <a:buFont typeface="Verdana"/>
              <a:buNone/>
            </a:pPr>
            <a:r>
              <a:rPr lang="en-US" sz="2000"/>
              <a:t>     </a:t>
            </a:r>
            <a:endParaRPr/>
          </a:p>
        </p:txBody>
      </p:sp>
      <p:sp>
        <p:nvSpPr>
          <p:cNvPr id="133" name="Google Shape;13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34" name="Google Shape;134;p18"/>
          <p:cNvSpPr txBox="1"/>
          <p:nvPr/>
        </p:nvSpPr>
        <p:spPr>
          <a:xfrm>
            <a:off x="755650" y="6381750"/>
            <a:ext cx="7272338" cy="16922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000">
                <a:solidFill>
                  <a:schemeClr val="dk1"/>
                </a:solidFill>
                <a:latin typeface="Verdana"/>
                <a:ea typeface="Verdana"/>
                <a:cs typeface="Verdana"/>
                <a:sym typeface="Verdana"/>
              </a:rPr>
              <a:t>Source: </a:t>
            </a:r>
            <a:r>
              <a:rPr lang="en-US" sz="1000" u="sng">
                <a:solidFill>
                  <a:schemeClr val="hlink"/>
                </a:solidFill>
                <a:latin typeface="Verdana"/>
                <a:ea typeface="Verdana"/>
                <a:cs typeface="Verdana"/>
                <a:sym typeface="Verdana"/>
                <a:hlinkClick r:id="rId3"/>
              </a:rPr>
              <a:t>http://docs.cpuc.ca.gov/PUBLISHED/NEWS_RELEASE/141590.htm</a:t>
            </a:r>
            <a:r>
              <a:rPr lang="en-US" sz="1000" u="sng">
                <a:solidFill>
                  <a:schemeClr val="dk1"/>
                </a:solidFill>
                <a:latin typeface="Verdana"/>
                <a:ea typeface="Verdana"/>
                <a:cs typeface="Verdana"/>
                <a:sym typeface="Verdana"/>
              </a:rPr>
              <a:t>  </a:t>
            </a:r>
            <a:r>
              <a:rPr lang="en-US" sz="1000">
                <a:solidFill>
                  <a:schemeClr val="dk1"/>
                </a:solidFill>
                <a:latin typeface="Verdana"/>
                <a:ea typeface="Verdana"/>
                <a:cs typeface="Verdana"/>
                <a:sym typeface="Verdana"/>
              </a:rPr>
              <a:t>visit 2011/08/28</a:t>
            </a:r>
            <a:endParaRPr/>
          </a:p>
          <a:p>
            <a:pPr indent="0" lvl="0" marL="0" marR="0" rtl="0" algn="l">
              <a:spcBef>
                <a:spcPts val="0"/>
              </a:spcBef>
              <a:spcAft>
                <a:spcPts val="0"/>
              </a:spcAft>
              <a:buNone/>
            </a:pPr>
            <a:r>
              <a:rPr lang="en-US" sz="1000">
                <a:solidFill>
                  <a:schemeClr val="dk1"/>
                </a:solidFill>
                <a:latin typeface="Verdana"/>
                <a:ea typeface="Verdana"/>
                <a:cs typeface="Verdana"/>
                <a:sym typeface="Verdana"/>
              </a:rPr>
              <a:t>CPUC Resolution 4414 </a:t>
            </a:r>
            <a:endParaRPr/>
          </a:p>
          <a:p>
            <a:pPr indent="0" lvl="0" marL="0" marR="0" rtl="0" algn="l">
              <a:spcBef>
                <a:spcPts val="0"/>
              </a:spcBef>
              <a:spcAft>
                <a:spcPts val="0"/>
              </a:spcAft>
              <a:buNone/>
            </a:pPr>
            <a:r>
              <a:t/>
            </a:r>
            <a:endParaRPr sz="1000">
              <a:solidFill>
                <a:schemeClr val="dk1"/>
              </a:solidFill>
              <a:latin typeface="Verdana"/>
              <a:ea typeface="Verdana"/>
              <a:cs typeface="Verdana"/>
              <a:sym typeface="Verdana"/>
            </a:endParaRPr>
          </a:p>
          <a:p>
            <a:pPr indent="0" lvl="0" marL="0" marR="0" rtl="0" algn="l">
              <a:spcBef>
                <a:spcPts val="0"/>
              </a:spcBef>
              <a:spcAft>
                <a:spcPts val="0"/>
              </a:spcAft>
              <a:buNone/>
            </a:pPr>
            <a:r>
              <a:t/>
            </a:r>
            <a:endParaRPr sz="1000">
              <a:solidFill>
                <a:schemeClr val="dk1"/>
              </a:solidFill>
              <a:latin typeface="Verdana"/>
              <a:ea typeface="Verdana"/>
              <a:cs typeface="Verdana"/>
              <a:sym typeface="Verdana"/>
            </a:endParaRPr>
          </a:p>
          <a:p>
            <a:pPr indent="0" lvl="0" marL="0" marR="0" rtl="0" algn="l">
              <a:spcBef>
                <a:spcPts val="0"/>
              </a:spcBef>
              <a:spcAft>
                <a:spcPts val="0"/>
              </a:spcAft>
              <a:buNone/>
            </a:pPr>
            <a:r>
              <a:t/>
            </a:r>
            <a:endParaRPr sz="1000">
              <a:solidFill>
                <a:schemeClr val="dk1"/>
              </a:solidFill>
              <a:latin typeface="Verdana"/>
              <a:ea typeface="Verdana"/>
              <a:cs typeface="Verdana"/>
              <a:sym typeface="Verdana"/>
            </a:endParaRPr>
          </a:p>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a:p>
            <a:pPr indent="0" lvl="0" marL="0" marR="0" rtl="0" algn="l">
              <a:spcBef>
                <a:spcPts val="0"/>
              </a:spcBef>
              <a:spcAft>
                <a:spcPts val="0"/>
              </a:spcAft>
              <a:buNone/>
            </a:pPr>
            <a:r>
              <a:t/>
            </a:r>
            <a:endParaRPr sz="1800">
              <a:solidFill>
                <a:schemeClr val="dk1"/>
              </a:solidFill>
              <a:latin typeface="Verdana"/>
              <a:ea typeface="Verdana"/>
              <a:cs typeface="Verdana"/>
              <a:sym typeface="Verdana"/>
            </a:endParaRPr>
          </a:p>
        </p:txBody>
      </p:sp>
      <p:graphicFrame>
        <p:nvGraphicFramePr>
          <p:cNvPr id="135" name="Google Shape;135;p18"/>
          <p:cNvGraphicFramePr/>
          <p:nvPr/>
        </p:nvGraphicFramePr>
        <p:xfrm>
          <a:off x="971550" y="4652963"/>
          <a:ext cx="3000000" cy="3000000"/>
        </p:xfrm>
        <a:graphic>
          <a:graphicData uri="http://schemas.openxmlformats.org/drawingml/2006/table">
            <a:tbl>
              <a:tblPr bandRow="1" firstRow="1">
                <a:noFill/>
                <a:tableStyleId>{42822ABE-F51E-48D8-BB36-0C6384B3261A}</a:tableStyleId>
              </a:tblPr>
              <a:tblGrid>
                <a:gridCol w="2328250"/>
                <a:gridCol w="2328250"/>
                <a:gridCol w="2328250"/>
              </a:tblGrid>
              <a:tr h="439125">
                <a:tc>
                  <a:txBody>
                    <a:bodyPr>
                      <a:noAutofit/>
                    </a:bodyPr>
                    <a:lstStyle/>
                    <a:p>
                      <a:pPr indent="0" lvl="0" marL="0" marR="0" rtl="0" algn="ctr">
                        <a:spcBef>
                          <a:spcPts val="0"/>
                        </a:spcBef>
                        <a:spcAft>
                          <a:spcPts val="0"/>
                        </a:spcAft>
                        <a:buNone/>
                      </a:pPr>
                      <a:r>
                        <a:rPr b="0" lang="en-US" sz="1200"/>
                        <a:t> IOUs</a:t>
                      </a:r>
                      <a:endParaRPr b="0"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0" lang="en-US" sz="1200"/>
                        <a:t>Total</a:t>
                      </a:r>
                      <a:r>
                        <a:rPr b="0" lang="en-US" sz="1200"/>
                        <a:t> Program Capacity</a:t>
                      </a:r>
                      <a:r>
                        <a:rPr b="0" lang="en-US" sz="1200"/>
                        <a:t>(MW)</a:t>
                      </a:r>
                      <a:endParaRPr b="0"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0" lang="en-US" sz="1200"/>
                        <a:t>per</a:t>
                      </a:r>
                      <a:r>
                        <a:rPr b="0" lang="en-US" sz="1200"/>
                        <a:t> auction</a:t>
                      </a:r>
                      <a:r>
                        <a:rPr b="0" lang="en-US" sz="1200"/>
                        <a:t>(MW)</a:t>
                      </a:r>
                      <a:endParaRPr b="0"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27725">
                <a:tc>
                  <a:txBody>
                    <a:bodyPr>
                      <a:noAutofit/>
                    </a:bodyPr>
                    <a:lstStyle/>
                    <a:p>
                      <a:pPr indent="0" lvl="0" marL="0" marR="0" rtl="0" algn="ctr">
                        <a:spcBef>
                          <a:spcPts val="0"/>
                        </a:spcBef>
                        <a:spcAft>
                          <a:spcPts val="0"/>
                        </a:spcAft>
                        <a:buNone/>
                      </a:pPr>
                      <a:r>
                        <a:rPr b="1" lang="en-US" sz="1200"/>
                        <a:t>SCE</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1" lang="en-US" sz="1200"/>
                        <a:t>259.4</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1" lang="en-US" sz="1200"/>
                        <a:t>65</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27725">
                <a:tc>
                  <a:txBody>
                    <a:bodyPr>
                      <a:noAutofit/>
                    </a:bodyPr>
                    <a:lstStyle/>
                    <a:p>
                      <a:pPr indent="0" lvl="0" marL="0" marR="0" rtl="0" algn="ctr">
                        <a:spcBef>
                          <a:spcPts val="0"/>
                        </a:spcBef>
                        <a:spcAft>
                          <a:spcPts val="0"/>
                        </a:spcAft>
                        <a:buNone/>
                      </a:pPr>
                      <a:r>
                        <a:rPr b="1" lang="en-US" sz="1200"/>
                        <a:t>PG&amp;E</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1" lang="en-US" sz="1200"/>
                        <a:t>420.9</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1" lang="en-US" sz="1200"/>
                        <a:t>105.2</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27725">
                <a:tc>
                  <a:txBody>
                    <a:bodyPr>
                      <a:noAutofit/>
                    </a:bodyPr>
                    <a:lstStyle/>
                    <a:p>
                      <a:pPr indent="0" lvl="0" marL="0" marR="0" rtl="0" algn="ctr">
                        <a:spcBef>
                          <a:spcPts val="0"/>
                        </a:spcBef>
                        <a:spcAft>
                          <a:spcPts val="0"/>
                        </a:spcAft>
                        <a:buNone/>
                      </a:pPr>
                      <a:r>
                        <a:rPr b="1" lang="en-US" sz="1200"/>
                        <a:t>SDG&amp;E</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1" lang="en-US" sz="1200"/>
                        <a:t>80.7</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1" lang="en-US" sz="1200"/>
                        <a:t>20.2</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27725">
                <a:tc>
                  <a:txBody>
                    <a:bodyPr>
                      <a:noAutofit/>
                    </a:bodyPr>
                    <a:lstStyle/>
                    <a:p>
                      <a:pPr indent="0" lvl="0" marL="0" marR="0" rtl="0" algn="ctr">
                        <a:spcBef>
                          <a:spcPts val="0"/>
                        </a:spcBef>
                        <a:spcAft>
                          <a:spcPts val="0"/>
                        </a:spcAft>
                        <a:buNone/>
                      </a:pPr>
                      <a:r>
                        <a:rPr b="1" lang="en-US" sz="1200"/>
                        <a:t>Total</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1" lang="en-US" sz="1200"/>
                        <a:t>761</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b="1" lang="en-US" sz="1200"/>
                        <a:t>190.25</a:t>
                      </a:r>
                      <a:endParaRPr b="1" sz="1200"/>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Google Shape;140;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RAM Program Overview</a:t>
            </a:r>
            <a:endParaRPr/>
          </a:p>
        </p:txBody>
      </p:sp>
      <p:sp>
        <p:nvSpPr>
          <p:cNvPr id="141" name="Google Shape;141;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42" name="Google Shape;142;p19"/>
          <p:cNvGraphicFramePr/>
          <p:nvPr/>
        </p:nvGraphicFramePr>
        <p:xfrm>
          <a:off x="755650" y="1484313"/>
          <a:ext cx="3000000" cy="3000000"/>
        </p:xfrm>
        <a:graphic>
          <a:graphicData uri="http://schemas.openxmlformats.org/drawingml/2006/table">
            <a:tbl>
              <a:tblPr bandRow="1" firstRow="1">
                <a:noFill/>
                <a:tableStyleId>{42822ABE-F51E-48D8-BB36-0C6384B3261A}</a:tableStyleId>
              </a:tblPr>
              <a:tblGrid>
                <a:gridCol w="3096350"/>
                <a:gridCol w="4320475"/>
              </a:tblGrid>
              <a:tr h="385550">
                <a:tc>
                  <a:txBody>
                    <a:bodyPr>
                      <a:noAutofit/>
                    </a:bodyPr>
                    <a:lstStyle/>
                    <a:p>
                      <a:pPr indent="0" lvl="0" marL="0" marR="0" rtl="0" algn="ctr">
                        <a:spcBef>
                          <a:spcPts val="0"/>
                        </a:spcBef>
                        <a:spcAft>
                          <a:spcPts val="0"/>
                        </a:spcAft>
                        <a:buNone/>
                      </a:pPr>
                      <a:r>
                        <a:rPr lang="en-US" sz="1600"/>
                        <a:t>State</a:t>
                      </a:r>
                      <a:endParaRPr sz="1600"/>
                    </a:p>
                  </a:txBody>
                  <a:tcPr marT="45725" marB="45725" marR="91450" marL="91450" anchor="ctr">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600"/>
                        <a:t>California</a:t>
                      </a:r>
                      <a:endParaRPr sz="1600"/>
                    </a:p>
                  </a:txBody>
                  <a:tcPr marT="45725" marB="45725" marR="91450" marL="91450" anchor="ctr">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r>
              <a:tr h="1846700">
                <a:tc>
                  <a:txBody>
                    <a:bodyPr>
                      <a:noAutofit/>
                    </a:bodyPr>
                    <a:lstStyle/>
                    <a:p>
                      <a:pPr indent="0" lvl="0" marL="0" marR="0" rtl="0" algn="l">
                        <a:spcBef>
                          <a:spcPts val="0"/>
                        </a:spcBef>
                        <a:spcAft>
                          <a:spcPts val="0"/>
                        </a:spcAft>
                        <a:buNone/>
                      </a:pPr>
                      <a:r>
                        <a:rPr lang="en-US" sz="1600"/>
                        <a:t>Eligible Renewable/Other Technologies</a:t>
                      </a:r>
                      <a:endParaRPr sz="1600"/>
                    </a:p>
                  </a:txBody>
                  <a:tcPr marT="45725" marB="45725" marR="91450" marL="91450">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600"/>
                        <a:t>Solar Thermal Electric, Photovoltaics, Landfill Gas, Wind, Biomass, Geothermal Electric,</a:t>
                      </a:r>
                      <a:endParaRPr/>
                    </a:p>
                    <a:p>
                      <a:pPr indent="0" lvl="0" marL="0" marR="0" rtl="0" algn="l">
                        <a:spcBef>
                          <a:spcPts val="0"/>
                        </a:spcBef>
                        <a:spcAft>
                          <a:spcPts val="0"/>
                        </a:spcAft>
                        <a:buNone/>
                      </a:pPr>
                      <a:r>
                        <a:rPr lang="en-US" sz="1600"/>
                        <a:t> Municipal Solid Waste, </a:t>
                      </a:r>
                      <a:endParaRPr/>
                    </a:p>
                    <a:p>
                      <a:pPr indent="0" lvl="0" marL="0" marR="0" rtl="0" algn="l">
                        <a:spcBef>
                          <a:spcPts val="0"/>
                        </a:spcBef>
                        <a:spcAft>
                          <a:spcPts val="0"/>
                        </a:spcAft>
                        <a:buNone/>
                      </a:pPr>
                      <a:r>
                        <a:rPr lang="en-US" sz="1600"/>
                        <a:t>Anaerobic Digestion,</a:t>
                      </a:r>
                      <a:endParaRPr/>
                    </a:p>
                    <a:p>
                      <a:pPr indent="0" lvl="0" marL="0" marR="0" rtl="0" algn="l">
                        <a:spcBef>
                          <a:spcPts val="0"/>
                        </a:spcBef>
                        <a:spcAft>
                          <a:spcPts val="0"/>
                        </a:spcAft>
                        <a:buNone/>
                      </a:pPr>
                      <a:r>
                        <a:rPr lang="en-US" sz="1600"/>
                        <a:t> Small Hydroelectric, Tidal Energy, Wave Energy, Ocean Thermal, Biodiesel, </a:t>
                      </a:r>
                      <a:endParaRPr/>
                    </a:p>
                    <a:p>
                      <a:pPr indent="0" lvl="0" marL="0" marR="0" rtl="0" algn="l">
                        <a:spcBef>
                          <a:spcPts val="0"/>
                        </a:spcBef>
                        <a:spcAft>
                          <a:spcPts val="0"/>
                        </a:spcAft>
                        <a:buNone/>
                      </a:pPr>
                      <a:r>
                        <a:rPr lang="en-US" sz="1600"/>
                        <a:t>Fuel Cells using Renewable Fuels</a:t>
                      </a:r>
                      <a:endParaRPr sz="1600"/>
                    </a:p>
                  </a:txBody>
                  <a:tcPr marT="45725" marB="45725" marR="91450" marL="91450">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r>
              <a:tr h="385550">
                <a:tc>
                  <a:txBody>
                    <a:bodyPr>
                      <a:noAutofit/>
                    </a:bodyPr>
                    <a:lstStyle/>
                    <a:p>
                      <a:pPr indent="0" lvl="0" marL="0" marR="0" rtl="0" algn="ctr">
                        <a:spcBef>
                          <a:spcPts val="0"/>
                        </a:spcBef>
                        <a:spcAft>
                          <a:spcPts val="0"/>
                        </a:spcAft>
                        <a:buNone/>
                      </a:pPr>
                      <a:r>
                        <a:rPr lang="en-US" sz="1600"/>
                        <a:t>Applicable Sectors</a:t>
                      </a:r>
                      <a:endParaRPr sz="1600"/>
                    </a:p>
                  </a:txBody>
                  <a:tcPr marT="45725" marB="45725" marR="91450" marL="91450" anchor="ctr">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600"/>
                        <a:t>Commercial, Industrial</a:t>
                      </a:r>
                      <a:endParaRPr sz="1600"/>
                    </a:p>
                  </a:txBody>
                  <a:tcPr marT="45725" marB="45725" marR="91450" marL="91450" anchor="ctr">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r>
              <a:tr h="855625">
                <a:tc>
                  <a:txBody>
                    <a:bodyPr>
                      <a:noAutofit/>
                    </a:bodyPr>
                    <a:lstStyle/>
                    <a:p>
                      <a:pPr indent="0" lvl="0" marL="0" marR="0" rtl="0" algn="ctr">
                        <a:spcBef>
                          <a:spcPts val="0"/>
                        </a:spcBef>
                        <a:spcAft>
                          <a:spcPts val="0"/>
                        </a:spcAft>
                        <a:buNone/>
                      </a:pPr>
                      <a:r>
                        <a:rPr lang="en-US" sz="1600"/>
                        <a:t>Authority 1:</a:t>
                      </a:r>
                      <a:br>
                        <a:rPr lang="en-US" sz="1600"/>
                      </a:br>
                      <a:r>
                        <a:rPr lang="en-US" sz="1600"/>
                        <a:t>Date Enacted:</a:t>
                      </a:r>
                      <a:br>
                        <a:rPr lang="en-US" sz="1600"/>
                      </a:br>
                      <a:endParaRPr sz="1600"/>
                    </a:p>
                  </a:txBody>
                  <a:tcPr marT="45725" marB="45725" marR="91450" marL="91450" anchor="ctr">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600" u="sng">
                          <a:solidFill>
                            <a:schemeClr val="hlink"/>
                          </a:solidFill>
                          <a:hlinkClick r:id="rId3"/>
                        </a:rPr>
                        <a:t>CPUC Decision 10-12-048</a:t>
                      </a:r>
                      <a:br>
                        <a:rPr lang="en-US" sz="1600"/>
                      </a:br>
                      <a:r>
                        <a:rPr lang="en-US" sz="1600"/>
                        <a:t>12/16/2010</a:t>
                      </a:r>
                      <a:br>
                        <a:rPr lang="en-US" sz="1600"/>
                      </a:br>
                      <a:endParaRPr sz="1600"/>
                    </a:p>
                  </a:txBody>
                  <a:tcPr marT="45725" marB="45725" marR="91450" marL="91450" anchor="ctr">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r>
              <a:tr h="855625">
                <a:tc>
                  <a:txBody>
                    <a:bodyPr>
                      <a:noAutofit/>
                    </a:bodyPr>
                    <a:lstStyle/>
                    <a:p>
                      <a:pPr indent="0" lvl="0" marL="0" marR="0" rtl="0" algn="ctr">
                        <a:spcBef>
                          <a:spcPts val="0"/>
                        </a:spcBef>
                        <a:spcAft>
                          <a:spcPts val="0"/>
                        </a:spcAft>
                        <a:buNone/>
                      </a:pPr>
                      <a:r>
                        <a:rPr lang="en-US" sz="1600"/>
                        <a:t>Authority 2:</a:t>
                      </a:r>
                      <a:br>
                        <a:rPr lang="en-US" sz="1600"/>
                      </a:br>
                      <a:r>
                        <a:rPr lang="en-US" sz="1600"/>
                        <a:t>Date Enacted:</a:t>
                      </a:r>
                      <a:br>
                        <a:rPr lang="en-US" sz="1600"/>
                      </a:br>
                      <a:endParaRPr sz="1600"/>
                    </a:p>
                  </a:txBody>
                  <a:tcPr marT="45725" marB="45725" marR="91450" marL="91450" anchor="ctr">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c>
                  <a:txBody>
                    <a:bodyPr>
                      <a:noAutofit/>
                    </a:bodyPr>
                    <a:lstStyle/>
                    <a:p>
                      <a:pPr indent="0" lvl="0" marL="0" marR="0" rtl="0" algn="ctr">
                        <a:spcBef>
                          <a:spcPts val="0"/>
                        </a:spcBef>
                        <a:spcAft>
                          <a:spcPts val="0"/>
                        </a:spcAft>
                        <a:buNone/>
                      </a:pPr>
                      <a:r>
                        <a:rPr lang="en-US" sz="1600" u="sng">
                          <a:solidFill>
                            <a:schemeClr val="hlink"/>
                          </a:solidFill>
                          <a:hlinkClick r:id="rId4"/>
                        </a:rPr>
                        <a:t>CPUC Resolution 4414</a:t>
                      </a:r>
                      <a:br>
                        <a:rPr lang="en-US" sz="1600"/>
                      </a:br>
                      <a:r>
                        <a:rPr lang="en-US" sz="1600"/>
                        <a:t>8/18/2011</a:t>
                      </a:r>
                      <a:br>
                        <a:rPr lang="en-US" sz="1600"/>
                      </a:br>
                      <a:endParaRPr sz="1600"/>
                    </a:p>
                  </a:txBody>
                  <a:tcPr marT="45725" marB="45725" marR="91450" marL="91450" anchor="ctr">
                    <a:lnL cap="flat" cmpd="sng" w="12700">
                      <a:solidFill>
                        <a:srgbClr val="D14124"/>
                      </a:solidFill>
                      <a:prstDash val="solid"/>
                      <a:round/>
                      <a:headEnd len="sm" w="sm" type="none"/>
                      <a:tailEnd len="sm" w="sm" type="none"/>
                    </a:lnL>
                    <a:lnR cap="flat" cmpd="sng" w="12700">
                      <a:solidFill>
                        <a:srgbClr val="D14124"/>
                      </a:solidFill>
                      <a:prstDash val="solid"/>
                      <a:round/>
                      <a:headEnd len="sm" w="sm" type="none"/>
                      <a:tailEnd len="sm" w="sm" type="none"/>
                    </a:lnR>
                    <a:lnT cap="flat" cmpd="sng" w="12700">
                      <a:solidFill>
                        <a:srgbClr val="D14124"/>
                      </a:solidFill>
                      <a:prstDash val="solid"/>
                      <a:round/>
                      <a:headEnd len="sm" w="sm" type="none"/>
                      <a:tailEnd len="sm" w="sm" type="none"/>
                    </a:lnT>
                    <a:lnB cap="flat" cmpd="sng" w="12700">
                      <a:solidFill>
                        <a:srgbClr val="D14124"/>
                      </a:solidFill>
                      <a:prstDash val="solid"/>
                      <a:round/>
                      <a:headEnd len="sm" w="sm" type="none"/>
                      <a:tailEnd len="sm" w="sm" type="none"/>
                    </a:lnB>
                  </a:tcPr>
                </a:tc>
              </a:tr>
            </a:tbl>
          </a:graphicData>
        </a:graphic>
      </p:graphicFrame>
      <p:sp>
        <p:nvSpPr>
          <p:cNvPr id="143" name="Google Shape;143;p19"/>
          <p:cNvSpPr txBox="1"/>
          <p:nvPr/>
        </p:nvSpPr>
        <p:spPr>
          <a:xfrm>
            <a:off x="468313" y="6092825"/>
            <a:ext cx="7920037" cy="64611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Verdana"/>
                <a:ea typeface="Verdana"/>
                <a:cs typeface="Verdana"/>
                <a:sym typeface="Verdana"/>
              </a:rPr>
              <a:t>Source: DSIRE website</a:t>
            </a:r>
            <a:endParaRPr/>
          </a:p>
          <a:p>
            <a:pPr indent="0" lvl="0" marL="0" marR="0" rtl="0" algn="l">
              <a:spcBef>
                <a:spcPts val="0"/>
              </a:spcBef>
              <a:spcAft>
                <a:spcPts val="0"/>
              </a:spcAft>
              <a:buNone/>
            </a:pPr>
            <a:r>
              <a:rPr lang="en-US" sz="1200" u="sng">
                <a:solidFill>
                  <a:schemeClr val="hlink"/>
                </a:solidFill>
                <a:latin typeface="Verdana"/>
                <a:ea typeface="Verdana"/>
                <a:cs typeface="Verdana"/>
                <a:sym typeface="Verdana"/>
                <a:hlinkClick r:id="rId5"/>
              </a:rPr>
              <a:t>http://www.dsireusa.org/incentives/incentive.cfm?Incentive_Code=CA244F&amp;RE=1&amp;EE=1</a:t>
            </a:r>
            <a:r>
              <a:rPr lang="en-US" sz="1200">
                <a:solidFill>
                  <a:schemeClr val="dk1"/>
                </a:solidFill>
                <a:latin typeface="Verdana"/>
                <a:ea typeface="Verdana"/>
                <a:cs typeface="Verdana"/>
                <a:sym typeface="Verdana"/>
              </a:rPr>
              <a:t> visit 2011/08/27</a:t>
            </a:r>
            <a:endParaRPr sz="1200">
              <a:solidFill>
                <a:schemeClr val="dk1"/>
              </a:solidFill>
              <a:latin typeface="Verdana"/>
              <a:ea typeface="Verdana"/>
              <a:cs typeface="Verdana"/>
              <a:sym typeface="Verdan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Google Shape;149;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RAM Key Program Elements(1/2)</a:t>
            </a:r>
            <a:endParaRPr sz="3200"/>
          </a:p>
        </p:txBody>
      </p:sp>
      <p:sp>
        <p:nvSpPr>
          <p:cNvPr id="150" name="Google Shape;150;p20"/>
          <p:cNvSpPr txBox="1"/>
          <p:nvPr>
            <p:ph idx="12" type="sldNum"/>
          </p:nvPr>
        </p:nvSpPr>
        <p:spPr>
          <a:xfrm>
            <a:off x="7010400" y="6492875"/>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51" name="Google Shape;151;p20"/>
          <p:cNvGraphicFramePr/>
          <p:nvPr/>
        </p:nvGraphicFramePr>
        <p:xfrm>
          <a:off x="468313" y="1268413"/>
          <a:ext cx="3000000" cy="3000000"/>
        </p:xfrm>
        <a:graphic>
          <a:graphicData uri="http://schemas.openxmlformats.org/drawingml/2006/table">
            <a:tbl>
              <a:tblPr bandRow="1" firstRow="1">
                <a:noFill/>
                <a:tableStyleId>{42822ABE-F51E-48D8-BB36-0C6384B3261A}</a:tableStyleId>
              </a:tblPr>
              <a:tblGrid>
                <a:gridCol w="1434075"/>
                <a:gridCol w="6918850"/>
              </a:tblGrid>
              <a:tr h="362875">
                <a:tc gridSpan="2">
                  <a:txBody>
                    <a:bodyPr>
                      <a:noAutofit/>
                    </a:bodyPr>
                    <a:lstStyle/>
                    <a:p>
                      <a:pPr indent="0" lvl="0" marL="0" marR="0" rtl="0" algn="ctr">
                        <a:spcBef>
                          <a:spcPts val="0"/>
                        </a:spcBef>
                        <a:spcAft>
                          <a:spcPts val="0"/>
                        </a:spcAft>
                        <a:buNone/>
                      </a:pPr>
                      <a:r>
                        <a:rPr b="0" lang="en-US" sz="2000"/>
                        <a:t>Key</a:t>
                      </a:r>
                      <a:r>
                        <a:rPr b="0" lang="en-US" sz="2000"/>
                        <a:t> Elements</a:t>
                      </a:r>
                      <a:endParaRPr b="0" sz="2000"/>
                    </a:p>
                  </a:txBody>
                  <a:tcPr marT="45725" marB="45725" marR="91450" marL="91450" anchor="ctr">
                    <a:lnB cap="flat" cmpd="sng" w="12700">
                      <a:solidFill>
                        <a:schemeClr val="accent4"/>
                      </a:solidFill>
                      <a:prstDash val="solid"/>
                      <a:round/>
                      <a:headEnd len="sm" w="sm" type="none"/>
                      <a:tailEnd len="sm" w="sm" type="none"/>
                    </a:lnB>
                  </a:tcPr>
                </a:tc>
                <a:tc hMerge="1"/>
              </a:tr>
              <a:tr h="1926000">
                <a:tc>
                  <a:txBody>
                    <a:bodyPr>
                      <a:noAutofit/>
                    </a:bodyPr>
                    <a:lstStyle/>
                    <a:p>
                      <a:pPr indent="0" lvl="0" marL="0" marR="0" rtl="0" algn="l">
                        <a:spcBef>
                          <a:spcPts val="0"/>
                        </a:spcBef>
                        <a:spcAft>
                          <a:spcPts val="0"/>
                        </a:spcAft>
                        <a:buNone/>
                      </a:pPr>
                      <a:r>
                        <a:rPr lang="en-US" sz="1600">
                          <a:latin typeface="Overlock"/>
                          <a:ea typeface="Overlock"/>
                          <a:cs typeface="Overlock"/>
                          <a:sym typeface="Overlock"/>
                        </a:rPr>
                        <a:t>Standard Contract</a:t>
                      </a:r>
                      <a:endParaRPr b="0" sz="1600">
                        <a:latin typeface="Overlock"/>
                        <a:ea typeface="Overlock"/>
                        <a:cs typeface="Overlock"/>
                        <a:sym typeface="Overlock"/>
                      </a:endParaRPr>
                    </a:p>
                  </a:txBody>
                  <a:tcPr marT="45725" marB="45725" marR="91450" marL="91450" anchor="ctr">
                    <a:lnL cap="flat" cmpd="sng" w="12700">
                      <a:solidFill>
                        <a:schemeClr val="accent4"/>
                      </a:solidFill>
                      <a:prstDash val="solid"/>
                      <a:round/>
                      <a:headEnd len="sm" w="sm" type="none"/>
                      <a:tailEnd len="sm" w="sm" type="none"/>
                    </a:lnL>
                    <a:lnR cap="flat" cmpd="sng" w="12700">
                      <a:solidFill>
                        <a:schemeClr val="accent4"/>
                      </a:solidFill>
                      <a:prstDash val="solid"/>
                      <a:round/>
                      <a:headEnd len="sm" w="sm" type="none"/>
                      <a:tailEnd len="sm" w="sm" type="none"/>
                    </a:lnR>
                    <a:lnT cap="flat" cmpd="sng" w="12700">
                      <a:solidFill>
                        <a:schemeClr val="accent4"/>
                      </a:solidFill>
                      <a:prstDash val="solid"/>
                      <a:round/>
                      <a:headEnd len="sm" w="sm" type="none"/>
                      <a:tailEnd len="sm" w="sm" type="none"/>
                    </a:lnT>
                    <a:lnB cap="flat" cmpd="sng" w="12700">
                      <a:solidFill>
                        <a:schemeClr val="accent4"/>
                      </a:solidFill>
                      <a:prstDash val="solid"/>
                      <a:round/>
                      <a:headEnd len="sm" w="sm" type="none"/>
                      <a:tailEnd len="sm" w="sm" type="none"/>
                    </a:lnB>
                  </a:tcPr>
                </a:tc>
                <a:tc>
                  <a:txBody>
                    <a:bodyPr>
                      <a:noAutofit/>
                    </a:bodyPr>
                    <a:lstStyle/>
                    <a:p>
                      <a:pPr indent="-228600" lvl="0" marL="228600" marR="0" rtl="0" algn="l">
                        <a:spcBef>
                          <a:spcPts val="0"/>
                        </a:spcBef>
                        <a:spcAft>
                          <a:spcPts val="0"/>
                        </a:spcAft>
                        <a:buClr>
                          <a:schemeClr val="dk1"/>
                        </a:buClr>
                        <a:buSzPts val="1200"/>
                        <a:buFont typeface="Verdana"/>
                        <a:buNone/>
                      </a:pPr>
                      <a:r>
                        <a:rPr lang="en-US" sz="1200"/>
                        <a:t>1.Flexibillity in contract language :Simple, non-negotiable</a:t>
                      </a:r>
                      <a:r>
                        <a:rPr lang="en-US" sz="1200"/>
                        <a:t> contract  approved by CPUC.</a:t>
                      </a:r>
                      <a:endParaRPr sz="1200"/>
                    </a:p>
                    <a:p>
                      <a:pPr indent="0" lvl="0" marL="0" marR="0" rtl="0" algn="l">
                        <a:spcBef>
                          <a:spcPts val="0"/>
                        </a:spcBef>
                        <a:spcAft>
                          <a:spcPts val="0"/>
                        </a:spcAft>
                        <a:buNone/>
                      </a:pPr>
                      <a:r>
                        <a:rPr lang="en-US" sz="1200"/>
                        <a:t>2.IOU</a:t>
                      </a:r>
                      <a:r>
                        <a:rPr lang="en-US" sz="1200"/>
                        <a:t> would sign contract  with winner bidders.</a:t>
                      </a:r>
                      <a:endParaRPr/>
                    </a:p>
                    <a:p>
                      <a:pPr indent="0" lvl="0" marL="0" marR="0" rtl="0" algn="l">
                        <a:spcBef>
                          <a:spcPts val="0"/>
                        </a:spcBef>
                        <a:spcAft>
                          <a:spcPts val="0"/>
                        </a:spcAft>
                        <a:buNone/>
                      </a:pPr>
                      <a:r>
                        <a:rPr b="0" lang="en-US" sz="1200"/>
                        <a:t>3.Minimum contract size (1 MW) and maximum contract size(20MW): </a:t>
                      </a:r>
                      <a:endParaRPr/>
                    </a:p>
                    <a:p>
                      <a:pPr indent="0" lvl="0" marL="0" marR="0" rtl="0" algn="l">
                        <a:spcBef>
                          <a:spcPts val="0"/>
                        </a:spcBef>
                        <a:spcAft>
                          <a:spcPts val="0"/>
                        </a:spcAft>
                        <a:buNone/>
                      </a:pPr>
                      <a:r>
                        <a:rPr b="0" lang="en-US" sz="1200"/>
                        <a:t>   projects greater or equal to 500kW can aggregate to meet the minimum criteria as </a:t>
                      </a:r>
                      <a:endParaRPr/>
                    </a:p>
                    <a:p>
                      <a:pPr indent="0" lvl="0" marL="0" marR="0" rtl="0" algn="l">
                        <a:spcBef>
                          <a:spcPts val="0"/>
                        </a:spcBef>
                        <a:spcAft>
                          <a:spcPts val="0"/>
                        </a:spcAft>
                        <a:buNone/>
                      </a:pPr>
                      <a:r>
                        <a:rPr b="0" lang="en-US" sz="1200"/>
                        <a:t>   long as they interconnect to the same p-node and contracting size not greater than </a:t>
                      </a:r>
                      <a:endParaRPr/>
                    </a:p>
                    <a:p>
                      <a:pPr indent="0" lvl="0" marL="0" marR="0" rtl="0" algn="l">
                        <a:spcBef>
                          <a:spcPts val="0"/>
                        </a:spcBef>
                        <a:spcAft>
                          <a:spcPts val="0"/>
                        </a:spcAft>
                        <a:buNone/>
                      </a:pPr>
                      <a:r>
                        <a:rPr b="0" lang="en-US" sz="1200"/>
                        <a:t>   5MW.</a:t>
                      </a:r>
                      <a:endParaRPr/>
                    </a:p>
                    <a:p>
                      <a:pPr indent="0" lvl="0" marL="0" marR="0" rtl="0" algn="l">
                        <a:spcBef>
                          <a:spcPts val="0"/>
                        </a:spcBef>
                        <a:spcAft>
                          <a:spcPts val="0"/>
                        </a:spcAft>
                        <a:buNone/>
                      </a:pPr>
                      <a:r>
                        <a:rPr b="0" lang="en-US" sz="1200"/>
                        <a:t>4.Contract  Length:10,15, or 20 years.</a:t>
                      </a:r>
                      <a:endParaRPr/>
                    </a:p>
                    <a:p>
                      <a:pPr indent="0" lvl="0" marL="0" marR="0" rtl="0" algn="l">
                        <a:spcBef>
                          <a:spcPts val="0"/>
                        </a:spcBef>
                        <a:spcAft>
                          <a:spcPts val="0"/>
                        </a:spcAft>
                        <a:buNone/>
                      </a:pPr>
                      <a:r>
                        <a:rPr b="0" lang="en-US" sz="1200"/>
                        <a:t>5.Length of Time to COD: Project must be online within 18 months of CPUC approval </a:t>
                      </a:r>
                      <a:endParaRPr/>
                    </a:p>
                    <a:p>
                      <a:pPr indent="0" lvl="0" marL="0" marR="0" rtl="0" algn="l">
                        <a:spcBef>
                          <a:spcPts val="0"/>
                        </a:spcBef>
                        <a:spcAft>
                          <a:spcPts val="0"/>
                        </a:spcAft>
                        <a:buNone/>
                      </a:pPr>
                      <a:r>
                        <a:rPr b="0" lang="en-US" sz="1200"/>
                        <a:t>   with one 6-month extension  for regulatory delays. Sellers can  request a contract </a:t>
                      </a:r>
                      <a:endParaRPr/>
                    </a:p>
                    <a:p>
                      <a:pPr indent="0" lvl="0" marL="0" marR="0" rtl="0" algn="l">
                        <a:spcBef>
                          <a:spcPts val="0"/>
                        </a:spcBef>
                        <a:spcAft>
                          <a:spcPts val="0"/>
                        </a:spcAft>
                        <a:buNone/>
                      </a:pPr>
                      <a:r>
                        <a:rPr b="0" lang="en-US" sz="1200"/>
                        <a:t>   extension with a 60-day notice in advance to guaranteed commercial operation </a:t>
                      </a:r>
                      <a:endParaRPr/>
                    </a:p>
                    <a:p>
                      <a:pPr indent="0" lvl="0" marL="0" marR="0" rtl="0" algn="l">
                        <a:spcBef>
                          <a:spcPts val="0"/>
                        </a:spcBef>
                        <a:spcAft>
                          <a:spcPts val="0"/>
                        </a:spcAft>
                        <a:buNone/>
                      </a:pPr>
                      <a:r>
                        <a:rPr b="0" lang="en-US" sz="1200"/>
                        <a:t>   date(COD).</a:t>
                      </a:r>
                      <a:endParaRPr b="0" sz="1200"/>
                    </a:p>
                  </a:txBody>
                  <a:tcPr marT="45725" marB="45725" marR="91450" marL="91450">
                    <a:lnL cap="flat" cmpd="sng" w="12700">
                      <a:solidFill>
                        <a:schemeClr val="accent4"/>
                      </a:solidFill>
                      <a:prstDash val="solid"/>
                      <a:round/>
                      <a:headEnd len="sm" w="sm" type="none"/>
                      <a:tailEnd len="sm" w="sm" type="none"/>
                    </a:lnL>
                    <a:lnR cap="flat" cmpd="sng" w="12700">
                      <a:solidFill>
                        <a:schemeClr val="accent4"/>
                      </a:solidFill>
                      <a:prstDash val="solid"/>
                      <a:round/>
                      <a:headEnd len="sm" w="sm" type="none"/>
                      <a:tailEnd len="sm" w="sm" type="none"/>
                    </a:lnR>
                    <a:lnT cap="flat" cmpd="sng" w="12700">
                      <a:solidFill>
                        <a:schemeClr val="accent4"/>
                      </a:solidFill>
                      <a:prstDash val="solid"/>
                      <a:round/>
                      <a:headEnd len="sm" w="sm" type="none"/>
                      <a:tailEnd len="sm" w="sm" type="none"/>
                    </a:lnT>
                    <a:lnB cap="flat" cmpd="sng" w="12700">
                      <a:solidFill>
                        <a:schemeClr val="accent4"/>
                      </a:solidFill>
                      <a:prstDash val="solid"/>
                      <a:round/>
                      <a:headEnd len="sm" w="sm" type="none"/>
                      <a:tailEnd len="sm" w="sm" type="none"/>
                    </a:lnB>
                  </a:tcPr>
                </a:tc>
              </a:tr>
              <a:tr h="753650">
                <a:tc>
                  <a:txBody>
                    <a:bodyPr>
                      <a:noAutofit/>
                    </a:bodyPr>
                    <a:lstStyle/>
                    <a:p>
                      <a:pPr indent="0" lvl="0" marL="0" marR="0" rtl="0" algn="l">
                        <a:spcBef>
                          <a:spcPts val="0"/>
                        </a:spcBef>
                        <a:spcAft>
                          <a:spcPts val="0"/>
                        </a:spcAft>
                        <a:buNone/>
                      </a:pPr>
                      <a:r>
                        <a:rPr lang="en-US" sz="1600">
                          <a:latin typeface="Overlock"/>
                          <a:ea typeface="Overlock"/>
                          <a:cs typeface="Overlock"/>
                          <a:sym typeface="Overlock"/>
                        </a:rPr>
                        <a:t>Product</a:t>
                      </a:r>
                      <a:endParaRPr sz="1600">
                        <a:latin typeface="Overlock"/>
                        <a:ea typeface="Overlock"/>
                        <a:cs typeface="Overlock"/>
                        <a:sym typeface="Overlock"/>
                      </a:endParaRPr>
                    </a:p>
                  </a:txBody>
                  <a:tcPr marT="45725" marB="45725" marR="91450" marL="91450" anchor="ctr">
                    <a:lnL cap="flat" cmpd="sng" w="12700">
                      <a:solidFill>
                        <a:schemeClr val="accent4"/>
                      </a:solidFill>
                      <a:prstDash val="solid"/>
                      <a:round/>
                      <a:headEnd len="sm" w="sm" type="none"/>
                      <a:tailEnd len="sm" w="sm" type="none"/>
                    </a:lnL>
                    <a:lnR cap="flat" cmpd="sng" w="12700">
                      <a:solidFill>
                        <a:schemeClr val="accent4"/>
                      </a:solidFill>
                      <a:prstDash val="solid"/>
                      <a:round/>
                      <a:headEnd len="sm" w="sm" type="none"/>
                      <a:tailEnd len="sm" w="sm" type="none"/>
                    </a:lnR>
                    <a:lnT cap="flat" cmpd="sng" w="12700">
                      <a:solidFill>
                        <a:schemeClr val="accent4"/>
                      </a:solidFill>
                      <a:prstDash val="solid"/>
                      <a:round/>
                      <a:headEnd len="sm" w="sm" type="none"/>
                      <a:tailEnd len="sm" w="sm" type="none"/>
                    </a:lnT>
                    <a:lnB cap="flat" cmpd="sng" w="12700">
                      <a:solidFill>
                        <a:schemeClr val="accent4"/>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Firm( baseload): geothermal</a:t>
                      </a:r>
                      <a:r>
                        <a:rPr lang="en-US" sz="1200"/>
                        <a:t> and biomass</a:t>
                      </a:r>
                      <a:endParaRPr sz="1200"/>
                    </a:p>
                    <a:p>
                      <a:pPr indent="0" lvl="0" marL="0" marR="0" rtl="0" algn="l">
                        <a:spcBef>
                          <a:spcPts val="0"/>
                        </a:spcBef>
                        <a:spcAft>
                          <a:spcPts val="0"/>
                        </a:spcAft>
                        <a:buNone/>
                      </a:pPr>
                      <a:r>
                        <a:rPr lang="en-US" sz="1200"/>
                        <a:t>N</a:t>
                      </a:r>
                      <a:r>
                        <a:rPr lang="en-US" sz="1200"/>
                        <a:t>on-firm peaking(peaking as-available) :solar</a:t>
                      </a:r>
                      <a:endParaRPr/>
                    </a:p>
                    <a:p>
                      <a:pPr indent="0" lvl="0" marL="0" marR="0" rtl="0" algn="l">
                        <a:spcBef>
                          <a:spcPts val="0"/>
                        </a:spcBef>
                        <a:spcAft>
                          <a:spcPts val="0"/>
                        </a:spcAft>
                        <a:buNone/>
                      </a:pPr>
                      <a:r>
                        <a:rPr lang="en-US" sz="1200"/>
                        <a:t>Non-firm non-peaking(non-peaking as-available) electricity: solar+</a:t>
                      </a:r>
                      <a:r>
                        <a:rPr lang="en-US" sz="1200"/>
                        <a:t> wind</a:t>
                      </a:r>
                      <a:endParaRPr sz="1200"/>
                    </a:p>
                    <a:p>
                      <a:pPr indent="0" lvl="0" marL="0" marR="0" rtl="0" algn="l">
                        <a:spcBef>
                          <a:spcPts val="0"/>
                        </a:spcBef>
                        <a:spcAft>
                          <a:spcPts val="0"/>
                        </a:spcAft>
                        <a:buNone/>
                      </a:pPr>
                      <a:r>
                        <a:t/>
                      </a:r>
                      <a:endParaRPr sz="1200"/>
                    </a:p>
                  </a:txBody>
                  <a:tcPr marT="45725" marB="45725" marR="91450" marL="91450">
                    <a:lnL cap="flat" cmpd="sng" w="12700">
                      <a:solidFill>
                        <a:schemeClr val="accent4"/>
                      </a:solidFill>
                      <a:prstDash val="solid"/>
                      <a:round/>
                      <a:headEnd len="sm" w="sm" type="none"/>
                      <a:tailEnd len="sm" w="sm" type="none"/>
                    </a:lnL>
                    <a:lnR cap="flat" cmpd="sng" w="12700">
                      <a:solidFill>
                        <a:schemeClr val="accent4"/>
                      </a:solidFill>
                      <a:prstDash val="solid"/>
                      <a:round/>
                      <a:headEnd len="sm" w="sm" type="none"/>
                      <a:tailEnd len="sm" w="sm" type="none"/>
                    </a:lnR>
                    <a:lnT cap="flat" cmpd="sng" w="12700">
                      <a:solidFill>
                        <a:schemeClr val="accent4"/>
                      </a:solidFill>
                      <a:prstDash val="solid"/>
                      <a:round/>
                      <a:headEnd len="sm" w="sm" type="none"/>
                      <a:tailEnd len="sm" w="sm" type="none"/>
                    </a:lnT>
                    <a:lnB cap="flat" cmpd="sng" w="12700">
                      <a:solidFill>
                        <a:schemeClr val="accent4"/>
                      </a:solidFill>
                      <a:prstDash val="solid"/>
                      <a:round/>
                      <a:headEnd len="sm" w="sm" type="none"/>
                      <a:tailEnd len="sm" w="sm" type="none"/>
                    </a:lnB>
                  </a:tcPr>
                </a:tc>
              </a:tr>
              <a:tr h="1926000">
                <a:tc>
                  <a:txBody>
                    <a:bodyPr>
                      <a:noAutofit/>
                    </a:bodyPr>
                    <a:lstStyle/>
                    <a:p>
                      <a:pPr indent="0" lvl="0" marL="0" marR="0" rtl="0" algn="l">
                        <a:spcBef>
                          <a:spcPts val="0"/>
                        </a:spcBef>
                        <a:spcAft>
                          <a:spcPts val="0"/>
                        </a:spcAft>
                        <a:buNone/>
                      </a:pPr>
                      <a:r>
                        <a:rPr lang="en-US" sz="1600">
                          <a:latin typeface="Overlock"/>
                          <a:ea typeface="Overlock"/>
                          <a:cs typeface="Overlock"/>
                          <a:sym typeface="Overlock"/>
                        </a:rPr>
                        <a:t>Project</a:t>
                      </a:r>
                      <a:endParaRPr/>
                    </a:p>
                    <a:p>
                      <a:pPr indent="0" lvl="0" marL="0" marR="0" rtl="0" algn="l">
                        <a:spcBef>
                          <a:spcPts val="0"/>
                        </a:spcBef>
                        <a:spcAft>
                          <a:spcPts val="0"/>
                        </a:spcAft>
                        <a:buNone/>
                      </a:pPr>
                      <a:r>
                        <a:rPr lang="en-US" sz="1600">
                          <a:latin typeface="Overlock"/>
                          <a:ea typeface="Overlock"/>
                          <a:cs typeface="Overlock"/>
                          <a:sym typeface="Overlock"/>
                        </a:rPr>
                        <a:t> Viability</a:t>
                      </a:r>
                      <a:endParaRPr sz="1600">
                        <a:latin typeface="Overlock"/>
                        <a:ea typeface="Overlock"/>
                        <a:cs typeface="Overlock"/>
                        <a:sym typeface="Overlock"/>
                      </a:endParaRPr>
                    </a:p>
                  </a:txBody>
                  <a:tcPr marT="45725" marB="45725" marR="91450" marL="91450" anchor="ctr">
                    <a:lnL cap="flat" cmpd="sng" w="12700">
                      <a:solidFill>
                        <a:schemeClr val="accent4"/>
                      </a:solidFill>
                      <a:prstDash val="solid"/>
                      <a:round/>
                      <a:headEnd len="sm" w="sm" type="none"/>
                      <a:tailEnd len="sm" w="sm" type="none"/>
                    </a:lnL>
                    <a:lnR cap="flat" cmpd="sng" w="12700">
                      <a:solidFill>
                        <a:schemeClr val="accent4"/>
                      </a:solidFill>
                      <a:prstDash val="solid"/>
                      <a:round/>
                      <a:headEnd len="sm" w="sm" type="none"/>
                      <a:tailEnd len="sm" w="sm" type="none"/>
                    </a:lnR>
                    <a:lnT cap="flat" cmpd="sng" w="12700">
                      <a:solidFill>
                        <a:schemeClr val="accent4"/>
                      </a:solidFill>
                      <a:prstDash val="solid"/>
                      <a:round/>
                      <a:headEnd len="sm" w="sm" type="none"/>
                      <a:tailEnd len="sm" w="sm" type="none"/>
                    </a:lnT>
                    <a:lnB cap="flat" cmpd="sng" w="12700">
                      <a:solidFill>
                        <a:schemeClr val="accent4"/>
                      </a:solidFill>
                      <a:prstDash val="solid"/>
                      <a:round/>
                      <a:headEnd len="sm" w="sm" type="none"/>
                      <a:tailEnd len="sm" w="sm" type="none"/>
                    </a:lnB>
                  </a:tcPr>
                </a:tc>
                <a:tc>
                  <a:txBody>
                    <a:bodyPr>
                      <a:noAutofit/>
                    </a:bodyPr>
                    <a:lstStyle/>
                    <a:p>
                      <a:pPr indent="0" lvl="0" marL="0" marR="0" rtl="0" algn="l">
                        <a:spcBef>
                          <a:spcPts val="0"/>
                        </a:spcBef>
                        <a:spcAft>
                          <a:spcPts val="0"/>
                        </a:spcAft>
                        <a:buNone/>
                      </a:pPr>
                      <a:r>
                        <a:rPr lang="en-US" sz="1200"/>
                        <a:t>Minimum  requirement for participating in the auction:</a:t>
                      </a:r>
                      <a:endParaRPr/>
                    </a:p>
                    <a:p>
                      <a:pPr indent="0" lvl="0" marL="0" marR="0" rtl="0" algn="l">
                        <a:spcBef>
                          <a:spcPts val="0"/>
                        </a:spcBef>
                        <a:spcAft>
                          <a:spcPts val="0"/>
                        </a:spcAft>
                        <a:buNone/>
                      </a:pPr>
                      <a:r>
                        <a:rPr lang="en-US" sz="1200"/>
                        <a:t>1.Site control: bidders must show 100% site control through direct ownership, leasing</a:t>
                      </a:r>
                      <a:r>
                        <a:rPr lang="en-US" sz="1200"/>
                        <a:t> </a:t>
                      </a:r>
                      <a:endParaRPr/>
                    </a:p>
                    <a:p>
                      <a:pPr indent="0" lvl="0" marL="0" marR="0" rtl="0" algn="l">
                        <a:spcBef>
                          <a:spcPts val="0"/>
                        </a:spcBef>
                        <a:spcAft>
                          <a:spcPts val="0"/>
                        </a:spcAft>
                        <a:buNone/>
                      </a:pPr>
                      <a:r>
                        <a:rPr lang="en-US" sz="1200"/>
                        <a:t>   or and option to lease or purchase upon award of RAM contracts.</a:t>
                      </a:r>
                      <a:endParaRPr/>
                    </a:p>
                    <a:p>
                      <a:pPr indent="0" lvl="0" marL="0" marR="0" rtl="0" algn="l">
                        <a:spcBef>
                          <a:spcPts val="0"/>
                        </a:spcBef>
                        <a:spcAft>
                          <a:spcPts val="0"/>
                        </a:spcAft>
                        <a:buNone/>
                      </a:pPr>
                      <a:r>
                        <a:rPr lang="en-US" sz="1200"/>
                        <a:t>2.Commercialized Technology.</a:t>
                      </a:r>
                      <a:endParaRPr/>
                    </a:p>
                    <a:p>
                      <a:pPr indent="0" lvl="0" marL="0" marR="0" rtl="0" algn="l">
                        <a:spcBef>
                          <a:spcPts val="0"/>
                        </a:spcBef>
                        <a:spcAft>
                          <a:spcPts val="0"/>
                        </a:spcAft>
                        <a:buNone/>
                      </a:pPr>
                      <a:r>
                        <a:rPr lang="en-US" sz="1200"/>
                        <a:t>3.Development Experience: At least one member has completed or begun at least one </a:t>
                      </a:r>
                      <a:endParaRPr/>
                    </a:p>
                    <a:p>
                      <a:pPr indent="0" lvl="0" marL="0" marR="0" rtl="0" algn="l">
                        <a:spcBef>
                          <a:spcPts val="0"/>
                        </a:spcBef>
                        <a:spcAft>
                          <a:spcPts val="0"/>
                        </a:spcAft>
                        <a:buNone/>
                      </a:pPr>
                      <a:r>
                        <a:rPr lang="en-US" sz="1200"/>
                        <a:t>   project with similar capacity and technology.</a:t>
                      </a:r>
                      <a:endParaRPr sz="1200"/>
                    </a:p>
                    <a:p>
                      <a:pPr indent="0" lvl="0" marL="0" marR="0" rtl="0" algn="l">
                        <a:spcBef>
                          <a:spcPts val="0"/>
                        </a:spcBef>
                        <a:spcAft>
                          <a:spcPts val="0"/>
                        </a:spcAft>
                        <a:buNone/>
                      </a:pPr>
                      <a:r>
                        <a:rPr lang="en-US" sz="1200"/>
                        <a:t>4.Interconnection Application:</a:t>
                      </a:r>
                      <a:r>
                        <a:rPr lang="en-US" sz="1200"/>
                        <a:t> proof having filed interconnection application and </a:t>
                      </a:r>
                      <a:endParaRPr/>
                    </a:p>
                    <a:p>
                      <a:pPr indent="0" lvl="0" marL="0" marR="0" rtl="0" algn="l">
                        <a:spcBef>
                          <a:spcPts val="0"/>
                        </a:spcBef>
                        <a:spcAft>
                          <a:spcPts val="0"/>
                        </a:spcAft>
                        <a:buNone/>
                      </a:pPr>
                      <a:r>
                        <a:rPr lang="en-US" sz="1200"/>
                        <a:t>   completed a System-Impact Study, etc. </a:t>
                      </a:r>
                      <a:endParaRPr sz="1200"/>
                    </a:p>
                    <a:p>
                      <a:pPr indent="0" lvl="0" marL="0" marR="0" rtl="0" algn="l">
                        <a:spcBef>
                          <a:spcPts val="0"/>
                        </a:spcBef>
                        <a:spcAft>
                          <a:spcPts val="0"/>
                        </a:spcAft>
                        <a:buNone/>
                      </a:pPr>
                      <a:r>
                        <a:t/>
                      </a:r>
                      <a:endParaRPr sz="1200"/>
                    </a:p>
                    <a:p>
                      <a:pPr indent="0" lvl="0" marL="0" marR="0" rtl="0" algn="l">
                        <a:spcBef>
                          <a:spcPts val="0"/>
                        </a:spcBef>
                        <a:spcAft>
                          <a:spcPts val="0"/>
                        </a:spcAft>
                        <a:buNone/>
                      </a:pPr>
                      <a:r>
                        <a:t/>
                      </a:r>
                      <a:endParaRPr sz="1200"/>
                    </a:p>
                  </a:txBody>
                  <a:tcPr marT="45725" marB="45725" marR="91450" marL="91450">
                    <a:lnL cap="flat" cmpd="sng" w="12700">
                      <a:solidFill>
                        <a:schemeClr val="accent4"/>
                      </a:solidFill>
                      <a:prstDash val="solid"/>
                      <a:round/>
                      <a:headEnd len="sm" w="sm" type="none"/>
                      <a:tailEnd len="sm" w="sm" type="none"/>
                    </a:lnL>
                    <a:lnR cap="flat" cmpd="sng" w="12700">
                      <a:solidFill>
                        <a:schemeClr val="accent4"/>
                      </a:solidFill>
                      <a:prstDash val="solid"/>
                      <a:round/>
                      <a:headEnd len="sm" w="sm" type="none"/>
                      <a:tailEnd len="sm" w="sm" type="none"/>
                    </a:lnR>
                    <a:lnT cap="flat" cmpd="sng" w="12700">
                      <a:solidFill>
                        <a:schemeClr val="accent4"/>
                      </a:solidFill>
                      <a:prstDash val="solid"/>
                      <a:round/>
                      <a:headEnd len="sm" w="sm" type="none"/>
                      <a:tailEnd len="sm" w="sm" type="none"/>
                    </a:lnT>
                    <a:lnB cap="flat" cmpd="sng" w="12700">
                      <a:solidFill>
                        <a:schemeClr val="accent4"/>
                      </a:solidFill>
                      <a:prstDash val="solid"/>
                      <a:round/>
                      <a:headEnd len="sm" w="sm" type="none"/>
                      <a:tailEnd len="sm" w="sm" type="none"/>
                    </a:lnB>
                  </a:tcPr>
                </a:tc>
              </a:tr>
            </a:tbl>
          </a:graphicData>
        </a:graphic>
      </p:graphicFrame>
      <p:sp>
        <p:nvSpPr>
          <p:cNvPr id="152" name="Google Shape;152;p20"/>
          <p:cNvSpPr/>
          <p:nvPr/>
        </p:nvSpPr>
        <p:spPr>
          <a:xfrm>
            <a:off x="485775" y="6581775"/>
            <a:ext cx="7716838" cy="230188"/>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900">
                <a:solidFill>
                  <a:schemeClr val="dk1"/>
                </a:solidFill>
                <a:latin typeface="Verdana"/>
                <a:ea typeface="Verdana"/>
                <a:cs typeface="Verdana"/>
                <a:sym typeface="Verdana"/>
              </a:rPr>
              <a:t>Source: Summarized from CPUC Resolution 4414(2011);G&amp;E advise letters,SDG&amp;Eadvise letters(2011),SCE advise letters(2011)</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Google Shape;157;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sz="3200"/>
              <a:t>RAM Key Program Elements(2/2)</a:t>
            </a:r>
            <a:endParaRPr sz="3200"/>
          </a:p>
        </p:txBody>
      </p:sp>
      <p:sp>
        <p:nvSpPr>
          <p:cNvPr id="158" name="Google Shape;158;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59" name="Google Shape;159;p21"/>
          <p:cNvGraphicFramePr/>
          <p:nvPr/>
        </p:nvGraphicFramePr>
        <p:xfrm>
          <a:off x="323850" y="1628775"/>
          <a:ext cx="3000000" cy="3000000"/>
        </p:xfrm>
        <a:graphic>
          <a:graphicData uri="http://schemas.openxmlformats.org/drawingml/2006/table">
            <a:tbl>
              <a:tblPr bandRow="1" firstRow="1">
                <a:noFill/>
                <a:tableStyleId>{42822ABE-F51E-48D8-BB36-0C6384B3261A}</a:tableStyleId>
              </a:tblPr>
              <a:tblGrid>
                <a:gridCol w="1574750"/>
                <a:gridCol w="6850175"/>
              </a:tblGrid>
              <a:tr h="396725">
                <a:tc gridSpan="2">
                  <a:txBody>
                    <a:bodyPr>
                      <a:noAutofit/>
                    </a:bodyPr>
                    <a:lstStyle/>
                    <a:p>
                      <a:pPr indent="0" lvl="0" marL="0" marR="0" rtl="0" algn="l">
                        <a:spcBef>
                          <a:spcPts val="0"/>
                        </a:spcBef>
                        <a:spcAft>
                          <a:spcPts val="0"/>
                        </a:spcAft>
                        <a:buNone/>
                      </a:pPr>
                      <a:r>
                        <a:rPr lang="en-US" sz="1600"/>
                        <a:t>Key</a:t>
                      </a:r>
                      <a:r>
                        <a:rPr lang="en-US" sz="1600"/>
                        <a:t> Program Elements</a:t>
                      </a:r>
                      <a:endParaRPr sz="1600">
                        <a:latin typeface="Overlock"/>
                        <a:ea typeface="Overlock"/>
                        <a:cs typeface="Overlock"/>
                        <a:sym typeface="Overlock"/>
                      </a:endParaRPr>
                    </a:p>
                  </a:txBody>
                  <a:tcPr marT="45725" marB="45725" marR="91450" marL="91450" anchor="ctr"/>
                </a:tc>
                <a:tc hMerge="1"/>
              </a:tr>
              <a:tr h="1271700">
                <a:tc>
                  <a:txBody>
                    <a:bodyPr>
                      <a:noAutofit/>
                    </a:bodyPr>
                    <a:lstStyle/>
                    <a:p>
                      <a:pPr indent="0" lvl="0" marL="0" marR="0" rtl="0" algn="l">
                        <a:spcBef>
                          <a:spcPts val="0"/>
                        </a:spcBef>
                        <a:spcAft>
                          <a:spcPts val="0"/>
                        </a:spcAft>
                        <a:buNone/>
                      </a:pPr>
                      <a:r>
                        <a:rPr lang="en-US" sz="1600">
                          <a:latin typeface="Overlock"/>
                          <a:ea typeface="Overlock"/>
                          <a:cs typeface="Overlock"/>
                          <a:sym typeface="Overlock"/>
                        </a:rPr>
                        <a:t>Bids Selection</a:t>
                      </a:r>
                      <a:endParaRPr sz="1600">
                        <a:latin typeface="Overlock"/>
                        <a:ea typeface="Overlock"/>
                        <a:cs typeface="Overlock"/>
                        <a:sym typeface="Overlock"/>
                      </a:endParaRPr>
                    </a:p>
                  </a:txBody>
                  <a:tcPr marT="45725" marB="45725" marR="91450" marL="91450" anchor="ctr"/>
                </a:tc>
                <a:tc>
                  <a:txBody>
                    <a:bodyPr>
                      <a:noAutofit/>
                    </a:bodyPr>
                    <a:lstStyle/>
                    <a:p>
                      <a:pPr indent="0" lvl="0" marL="0" marR="0" rtl="0" algn="l">
                        <a:spcBef>
                          <a:spcPts val="0"/>
                        </a:spcBef>
                        <a:spcAft>
                          <a:spcPts val="0"/>
                        </a:spcAft>
                        <a:buNone/>
                      </a:pPr>
                      <a:r>
                        <a:rPr lang="en-US" sz="1200"/>
                        <a:t>1.Market-Based Pricing: Bids will be selected starting with the lowest cost until </a:t>
                      </a:r>
                      <a:endParaRPr/>
                    </a:p>
                    <a:p>
                      <a:pPr indent="0" lvl="0" marL="0" marR="0" rtl="0" algn="l">
                        <a:spcBef>
                          <a:spcPts val="0"/>
                        </a:spcBef>
                        <a:spcAft>
                          <a:spcPts val="0"/>
                        </a:spcAft>
                        <a:buNone/>
                      </a:pPr>
                      <a:r>
                        <a:rPr lang="en-US" sz="1200"/>
                        <a:t>   </a:t>
                      </a:r>
                      <a:r>
                        <a:rPr lang="en-US" sz="1200"/>
                        <a:t>capacity</a:t>
                      </a:r>
                      <a:r>
                        <a:rPr lang="en-US" sz="1200"/>
                        <a:t> per auction is filled.</a:t>
                      </a:r>
                      <a:endParaRPr/>
                    </a:p>
                    <a:p>
                      <a:pPr indent="0" lvl="0" marL="0" marR="0" rtl="0" algn="l">
                        <a:spcBef>
                          <a:spcPts val="0"/>
                        </a:spcBef>
                        <a:spcAft>
                          <a:spcPts val="0"/>
                        </a:spcAft>
                        <a:buNone/>
                      </a:pPr>
                      <a:r>
                        <a:rPr lang="en-US" sz="1200"/>
                        <a:t>2.IOUs could use approve methods describing in its advise letters </a:t>
                      </a:r>
                      <a:endParaRPr/>
                    </a:p>
                    <a:p>
                      <a:pPr indent="0" lvl="0" marL="0" marR="0" rtl="0" algn="l">
                        <a:spcBef>
                          <a:spcPts val="0"/>
                        </a:spcBef>
                        <a:spcAft>
                          <a:spcPts val="0"/>
                        </a:spcAft>
                        <a:buNone/>
                      </a:pPr>
                      <a:r>
                        <a:rPr lang="en-US" sz="1200"/>
                        <a:t>   implementing RAM to normalize(adjust) bids to place them on an equivalent </a:t>
                      </a:r>
                      <a:endParaRPr/>
                    </a:p>
                    <a:p>
                      <a:pPr indent="0" lvl="0" marL="0" marR="0" rtl="0" algn="l">
                        <a:spcBef>
                          <a:spcPts val="0"/>
                        </a:spcBef>
                        <a:spcAft>
                          <a:spcPts val="0"/>
                        </a:spcAft>
                        <a:buNone/>
                      </a:pPr>
                      <a:r>
                        <a:rPr lang="en-US" sz="1200"/>
                        <a:t>   basis; estimated transmission network upgrade costs should be accounted in </a:t>
                      </a:r>
                      <a:endParaRPr/>
                    </a:p>
                    <a:p>
                      <a:pPr indent="0" lvl="0" marL="0" marR="0" rtl="0" algn="l">
                        <a:spcBef>
                          <a:spcPts val="0"/>
                        </a:spcBef>
                        <a:spcAft>
                          <a:spcPts val="0"/>
                        </a:spcAft>
                        <a:buNone/>
                      </a:pPr>
                      <a:r>
                        <a:rPr lang="en-US" sz="1200"/>
                        <a:t>   ranking bids. </a:t>
                      </a:r>
                      <a:endParaRPr/>
                    </a:p>
                  </a:txBody>
                  <a:tcPr marT="45725" marB="45725" marR="91450" marL="91450"/>
                </a:tc>
              </a:tr>
              <a:tr h="619550">
                <a:tc>
                  <a:txBody>
                    <a:bodyPr>
                      <a:noAutofit/>
                    </a:bodyPr>
                    <a:lstStyle/>
                    <a:p>
                      <a:pPr indent="0" lvl="0" marL="0" marR="0" rtl="0" algn="l">
                        <a:spcBef>
                          <a:spcPts val="0"/>
                        </a:spcBef>
                        <a:spcAft>
                          <a:spcPts val="0"/>
                        </a:spcAft>
                        <a:buNone/>
                      </a:pPr>
                      <a:r>
                        <a:rPr lang="en-US" sz="1600">
                          <a:latin typeface="Overlock"/>
                          <a:ea typeface="Overlock"/>
                          <a:cs typeface="Overlock"/>
                          <a:sym typeface="Overlock"/>
                        </a:rPr>
                        <a:t>Streamlined Procurement</a:t>
                      </a:r>
                      <a:endParaRPr sz="1600">
                        <a:latin typeface="Overlock"/>
                        <a:ea typeface="Overlock"/>
                        <a:cs typeface="Overlock"/>
                        <a:sym typeface="Overlock"/>
                      </a:endParaRPr>
                    </a:p>
                  </a:txBody>
                  <a:tcPr marT="45725" marB="45725" marR="91450" marL="91450" anchor="ctr"/>
                </a:tc>
                <a:tc>
                  <a:txBody>
                    <a:bodyPr>
                      <a:noAutofit/>
                    </a:bodyPr>
                    <a:lstStyle/>
                    <a:p>
                      <a:pPr indent="0" lvl="0" marL="0" marR="0" rtl="0" algn="l">
                        <a:spcBef>
                          <a:spcPts val="0"/>
                        </a:spcBef>
                        <a:spcAft>
                          <a:spcPts val="0"/>
                        </a:spcAft>
                        <a:buNone/>
                      </a:pPr>
                      <a:r>
                        <a:rPr lang="en-US" sz="1200"/>
                        <a:t>1.Contract must have CPUC staff approval before executing. </a:t>
                      </a:r>
                      <a:endParaRPr/>
                    </a:p>
                    <a:p>
                      <a:pPr indent="0" lvl="0" marL="0" marR="0" rtl="0" algn="l">
                        <a:spcBef>
                          <a:spcPts val="0"/>
                        </a:spcBef>
                        <a:spcAft>
                          <a:spcPts val="0"/>
                        </a:spcAft>
                        <a:buNone/>
                      </a:pPr>
                      <a:r>
                        <a:rPr lang="en-US" sz="1200"/>
                        <a:t>2.Price, terms</a:t>
                      </a:r>
                      <a:r>
                        <a:rPr lang="en-US" sz="1200"/>
                        <a:t> and conditions are non-negotiable.</a:t>
                      </a:r>
                      <a:endParaRPr sz="1200"/>
                    </a:p>
                  </a:txBody>
                  <a:tcPr marT="45725" marB="45725" marR="91450" marL="91450"/>
                </a:tc>
              </a:tr>
              <a:tr h="880400">
                <a:tc>
                  <a:txBody>
                    <a:bodyPr>
                      <a:noAutofit/>
                    </a:bodyPr>
                    <a:lstStyle/>
                    <a:p>
                      <a:pPr indent="0" lvl="0" marL="0" marR="0" rtl="0" algn="l">
                        <a:spcBef>
                          <a:spcPts val="0"/>
                        </a:spcBef>
                        <a:spcAft>
                          <a:spcPts val="0"/>
                        </a:spcAft>
                        <a:buNone/>
                      </a:pPr>
                      <a:r>
                        <a:rPr lang="en-US" sz="1600">
                          <a:latin typeface="Overlock"/>
                          <a:ea typeface="Overlock"/>
                          <a:cs typeface="Overlock"/>
                          <a:sym typeface="Overlock"/>
                        </a:rPr>
                        <a:t>Transparency</a:t>
                      </a:r>
                      <a:endParaRPr sz="1600">
                        <a:latin typeface="Overlock"/>
                        <a:ea typeface="Overlock"/>
                        <a:cs typeface="Overlock"/>
                        <a:sym typeface="Overlock"/>
                      </a:endParaRPr>
                    </a:p>
                  </a:txBody>
                  <a:tcPr marT="45725" marB="45725" marR="91450" marL="91450" anchor="ctr"/>
                </a:tc>
                <a:tc>
                  <a:txBody>
                    <a:bodyPr>
                      <a:noAutofit/>
                    </a:bodyPr>
                    <a:lstStyle/>
                    <a:p>
                      <a:pPr indent="0" lvl="0" marL="0" marR="0" rtl="0" algn="l">
                        <a:spcBef>
                          <a:spcPts val="0"/>
                        </a:spcBef>
                        <a:spcAft>
                          <a:spcPts val="0"/>
                        </a:spcAft>
                        <a:buNone/>
                      </a:pPr>
                      <a:r>
                        <a:rPr lang="en-US" sz="1200"/>
                        <a:t>1.Annual program</a:t>
                      </a:r>
                      <a:r>
                        <a:rPr lang="en-US" sz="1200"/>
                        <a:t> forums to collect feedbacks .</a:t>
                      </a:r>
                      <a:endParaRPr/>
                    </a:p>
                    <a:p>
                      <a:pPr indent="0" lvl="0" marL="0" marR="0" rtl="0" algn="l">
                        <a:spcBef>
                          <a:spcPts val="0"/>
                        </a:spcBef>
                        <a:spcAft>
                          <a:spcPts val="0"/>
                        </a:spcAft>
                        <a:buNone/>
                      </a:pPr>
                      <a:r>
                        <a:rPr lang="en-US" sz="1200"/>
                        <a:t>2.Project development milestones and annual progress report from the utility, </a:t>
                      </a:r>
                      <a:endParaRPr/>
                    </a:p>
                    <a:p>
                      <a:pPr indent="0" lvl="0" marL="0" marR="0" rtl="0" algn="l">
                        <a:spcBef>
                          <a:spcPts val="0"/>
                        </a:spcBef>
                        <a:spcAft>
                          <a:spcPts val="0"/>
                        </a:spcAft>
                        <a:buNone/>
                      </a:pPr>
                      <a:r>
                        <a:rPr lang="en-US" sz="1200"/>
                        <a:t>   biannual progress report from the developers.</a:t>
                      </a:r>
                      <a:endParaRPr/>
                    </a:p>
                    <a:p>
                      <a:pPr indent="0" lvl="0" marL="0" marR="0" rtl="0" algn="l">
                        <a:spcBef>
                          <a:spcPts val="0"/>
                        </a:spcBef>
                        <a:spcAft>
                          <a:spcPts val="0"/>
                        </a:spcAft>
                        <a:buNone/>
                      </a:pPr>
                      <a:r>
                        <a:rPr lang="en-US" sz="1200"/>
                        <a:t>3. Program data is Publicly available.</a:t>
                      </a:r>
                      <a:endParaRPr/>
                    </a:p>
                  </a:txBody>
                  <a:tcPr marT="45725" marB="45725" marR="91450" marL="91450"/>
                </a:tc>
              </a:tr>
            </a:tbl>
          </a:graphicData>
        </a:graphic>
      </p:graphicFrame>
      <p:sp>
        <p:nvSpPr>
          <p:cNvPr id="160" name="Google Shape;160;p21"/>
          <p:cNvSpPr/>
          <p:nvPr/>
        </p:nvSpPr>
        <p:spPr>
          <a:xfrm>
            <a:off x="900113" y="6581775"/>
            <a:ext cx="7302500" cy="27622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n-US" sz="1200">
                <a:solidFill>
                  <a:schemeClr val="dk1"/>
                </a:solidFill>
                <a:latin typeface="Verdana"/>
                <a:ea typeface="Verdana"/>
                <a:cs typeface="Verdana"/>
                <a:sym typeface="Verdana"/>
              </a:rPr>
              <a:t>Source: CPUC Resolution 4414,PG&amp;E advise letters,SDG&amp;E advise letters,SCE advise letters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佈景主題">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佈景主題3">
  <a:themeElements>
    <a:clrScheme name="包巾">
      <a:dk1>
        <a:srgbClr val="000000"/>
      </a:dk1>
      <a:lt1>
        <a:srgbClr val="FFFFFF"/>
      </a:lt1>
      <a:dk2>
        <a:srgbClr val="006270"/>
      </a:dk2>
      <a:lt2>
        <a:srgbClr val="FBFEC6"/>
      </a:lt2>
      <a:accent1>
        <a:srgbClr val="A0C435"/>
      </a:accent1>
      <a:accent2>
        <a:srgbClr val="F29F26"/>
      </a:accent2>
      <a:accent3>
        <a:srgbClr val="08BBDB"/>
      </a:accent3>
      <a:accent4>
        <a:srgbClr val="687CDD"/>
      </a:accent4>
      <a:accent5>
        <a:srgbClr val="28C874"/>
      </a:accent5>
      <a:accent6>
        <a:srgbClr val="E47963"/>
      </a:accent6>
      <a:hlink>
        <a:srgbClr val="64C143"/>
      </a:hlink>
      <a:folHlink>
        <a:srgbClr val="9A9A9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